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6"/>
  </p:notesMasterIdLst>
  <p:sldIdLst>
    <p:sldId id="256" r:id="rId2"/>
    <p:sldId id="258" r:id="rId3"/>
    <p:sldId id="260" r:id="rId4"/>
    <p:sldId id="261" r:id="rId5"/>
    <p:sldId id="298" r:id="rId6"/>
    <p:sldId id="299" r:id="rId7"/>
    <p:sldId id="300" r:id="rId8"/>
    <p:sldId id="301" r:id="rId9"/>
    <p:sldId id="302" r:id="rId10"/>
    <p:sldId id="303" r:id="rId11"/>
    <p:sldId id="304" r:id="rId12"/>
    <p:sldId id="259" r:id="rId13"/>
    <p:sldId id="307" r:id="rId14"/>
    <p:sldId id="310" r:id="rId15"/>
    <p:sldId id="306" r:id="rId16"/>
    <p:sldId id="308" r:id="rId17"/>
    <p:sldId id="309" r:id="rId18"/>
    <p:sldId id="314" r:id="rId19"/>
    <p:sldId id="315" r:id="rId20"/>
    <p:sldId id="316" r:id="rId21"/>
    <p:sldId id="318" r:id="rId22"/>
    <p:sldId id="311" r:id="rId23"/>
    <p:sldId id="319" r:id="rId24"/>
    <p:sldId id="312" r:id="rId25"/>
  </p:sldIdLst>
  <p:sldSz cx="9144000" cy="5143500" type="screen16x9"/>
  <p:notesSz cx="6858000" cy="9144000"/>
  <p:embeddedFontLst>
    <p:embeddedFont>
      <p:font typeface="Open Sans" panose="020B0606030504020204" pitchFamily="34" charset="0"/>
      <p:regular r:id="rId27"/>
      <p:bold r:id="rId28"/>
      <p:italic r:id="rId29"/>
      <p:boldItalic r:id="rId30"/>
    </p:embeddedFont>
    <p:embeddedFont>
      <p:font typeface="Orelega One"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E4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6EDAAD-5299-4150-B1CD-F6CAFA8E4550}">
  <a:tblStyle styleId="{6F6EDAAD-5299-4150-B1CD-F6CAFA8E45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95A3E9-B2AF-4284-AF0A-21336C04B7A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63" autoAdjust="0"/>
  </p:normalViewPr>
  <p:slideViewPr>
    <p:cSldViewPr snapToGrid="0">
      <p:cViewPr varScale="1">
        <p:scale>
          <a:sx n="192" d="100"/>
          <a:sy n="192" d="100"/>
        </p:scale>
        <p:origin x="426" y="4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1b549a40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1b549a40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881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22654953aa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22654953aa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965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21b549a40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21b549a4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21b549a40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21b549a4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98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22654953aa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22654953a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86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21b549a40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21b549a4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929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21b549a40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21b549a4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81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21b549a40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21b549a4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243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2654953aa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22654953aa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31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2654953aa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22654953aa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03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21b549a40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21b549a4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2654953aa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22654953aa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500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2654953aa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22654953aa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137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1b549a40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1b549a40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15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21b549a40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21b549a4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652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22654953aa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22654953aa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3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1b549a40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1b549a40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1b549a40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1b549a40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21b549a40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21b549a4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47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1b549a40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1b549a40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439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22654953aa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22654953aa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855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22654953aa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22654953aa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94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22654953aa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22654953aa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1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05250" y="1472950"/>
            <a:ext cx="4333500" cy="1768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405250" y="3278450"/>
            <a:ext cx="4333500" cy="3921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4714875" y="-318875"/>
            <a:ext cx="5562400" cy="3620075"/>
            <a:chOff x="4067900" y="-271250"/>
            <a:chExt cx="5562400" cy="3620075"/>
          </a:xfrm>
        </p:grpSpPr>
        <p:sp>
          <p:nvSpPr>
            <p:cNvPr id="12" name="Google Shape;12;p2"/>
            <p:cNvSpPr/>
            <p:nvPr/>
          </p:nvSpPr>
          <p:spPr>
            <a:xfrm>
              <a:off x="4067900" y="-118850"/>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l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44100" y="-271250"/>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68250" y="-118850"/>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dk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89100" y="-1188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341500" y="-2712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973350" y="600675"/>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104700" y="1939263"/>
            <a:ext cx="5562400" cy="3620075"/>
            <a:chOff x="-2057400" y="1904425"/>
            <a:chExt cx="5562400" cy="3620075"/>
          </a:xfrm>
        </p:grpSpPr>
        <p:sp>
          <p:nvSpPr>
            <p:cNvPr id="19" name="Google Shape;19;p2"/>
            <p:cNvSpPr/>
            <p:nvPr/>
          </p:nvSpPr>
          <p:spPr>
            <a:xfrm rot="10800000">
              <a:off x="-1928625" y="19044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173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2004825" y="20568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905000" y="3237725"/>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accent1"/>
            </a:solidFill>
            <a:ln>
              <a:noFill/>
            </a:ln>
            <a:effectLst>
              <a:outerShdw blurRad="57150" dist="19050" dir="173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1905000" y="37019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accent2"/>
            </a:solidFill>
            <a:ln>
              <a:noFill/>
            </a:ln>
            <a:effectLst>
              <a:outerShdw blurRad="57150" dist="19050" dir="173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2057400" y="38543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183575" y="4032663"/>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376425" y="283025"/>
            <a:ext cx="391800" cy="392100"/>
            <a:chOff x="47375" y="858750"/>
            <a:chExt cx="391800" cy="392100"/>
          </a:xfrm>
        </p:grpSpPr>
        <p:sp>
          <p:nvSpPr>
            <p:cNvPr id="26" name="Google Shape;26;p2"/>
            <p:cNvSpPr/>
            <p:nvPr/>
          </p:nvSpPr>
          <p:spPr>
            <a:xfrm>
              <a:off x="47375" y="934950"/>
              <a:ext cx="315600" cy="315900"/>
            </a:xfrm>
            <a:prstGeom prst="ellipse">
              <a:avLst/>
            </a:pr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3575" y="858750"/>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91"/>
        <p:cNvGrpSpPr/>
        <p:nvPr/>
      </p:nvGrpSpPr>
      <p:grpSpPr>
        <a:xfrm>
          <a:off x="0" y="0"/>
          <a:ext cx="0" cy="0"/>
          <a:chOff x="0" y="0"/>
          <a:chExt cx="0" cy="0"/>
        </a:xfrm>
      </p:grpSpPr>
      <p:sp>
        <p:nvSpPr>
          <p:cNvPr id="192" name="Google Shape;192;p14"/>
          <p:cNvSpPr txBox="1">
            <a:spLocks noGrp="1"/>
          </p:cNvSpPr>
          <p:nvPr>
            <p:ph type="title"/>
          </p:nvPr>
        </p:nvSpPr>
        <p:spPr>
          <a:xfrm>
            <a:off x="2044257" y="2887903"/>
            <a:ext cx="5055000" cy="67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1pPr>
            <a:lvl2pPr lvl="1"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2pPr>
            <a:lvl3pPr lvl="2"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3pPr>
            <a:lvl4pPr lvl="3"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4pPr>
            <a:lvl5pPr lvl="4"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5pPr>
            <a:lvl6pPr lvl="5"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6pPr>
            <a:lvl7pPr lvl="6"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7pPr>
            <a:lvl8pPr lvl="7"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8pPr>
            <a:lvl9pPr lvl="8"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9pPr>
          </a:lstStyle>
          <a:p>
            <a:endParaRPr/>
          </a:p>
        </p:txBody>
      </p:sp>
      <p:sp>
        <p:nvSpPr>
          <p:cNvPr id="193" name="Google Shape;193;p14"/>
          <p:cNvSpPr txBox="1">
            <a:spLocks noGrp="1"/>
          </p:cNvSpPr>
          <p:nvPr>
            <p:ph type="subTitle" idx="1"/>
          </p:nvPr>
        </p:nvSpPr>
        <p:spPr>
          <a:xfrm>
            <a:off x="2044750" y="1583900"/>
            <a:ext cx="5055000" cy="1286400"/>
          </a:xfrm>
          <a:prstGeom prst="rect">
            <a:avLst/>
          </a:prstGeom>
        </p:spPr>
        <p:txBody>
          <a:bodyPr spcFirstLastPara="1" wrap="square" lIns="91425" tIns="91425" rIns="91425" bIns="91425" anchor="b" anchorCtr="0">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grpSp>
        <p:nvGrpSpPr>
          <p:cNvPr id="194" name="Google Shape;194;p14"/>
          <p:cNvGrpSpPr/>
          <p:nvPr/>
        </p:nvGrpSpPr>
        <p:grpSpPr>
          <a:xfrm rot="5400000">
            <a:off x="-492564" y="844350"/>
            <a:ext cx="4219090" cy="6195288"/>
            <a:chOff x="5182786" y="-883900"/>
            <a:chExt cx="4219090" cy="6195288"/>
          </a:xfrm>
        </p:grpSpPr>
        <p:sp>
          <p:nvSpPr>
            <p:cNvPr id="195" name="Google Shape;195;p14"/>
            <p:cNvSpPr/>
            <p:nvPr/>
          </p:nvSpPr>
          <p:spPr>
            <a:xfrm rot="5400000">
              <a:off x="4078610" y="220276"/>
              <a:ext cx="6103591" cy="3895239"/>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1626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4692388" y="7083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lt2"/>
            </a:solidFill>
            <a:ln>
              <a:noFill/>
            </a:ln>
            <a:effectLst>
              <a:outerShdw blurRad="57150" dist="19050" dir="1626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rot="5400000">
              <a:off x="4951226" y="8607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6160738" y="2077650"/>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dk2"/>
            </a:solidFill>
            <a:ln>
              <a:noFill/>
            </a:ln>
            <a:effectLst>
              <a:outerShdw blurRad="57150" dist="19050" dir="1626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5400000">
              <a:off x="8183963" y="2706863"/>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4"/>
          <p:cNvGrpSpPr/>
          <p:nvPr/>
        </p:nvGrpSpPr>
        <p:grpSpPr>
          <a:xfrm rot="-5400000">
            <a:off x="4715761" y="-1750075"/>
            <a:ext cx="4219090" cy="6195288"/>
            <a:chOff x="5182786" y="-883900"/>
            <a:chExt cx="4219090" cy="6195288"/>
          </a:xfrm>
        </p:grpSpPr>
        <p:sp>
          <p:nvSpPr>
            <p:cNvPr id="201" name="Google Shape;201;p14"/>
            <p:cNvSpPr/>
            <p:nvPr/>
          </p:nvSpPr>
          <p:spPr>
            <a:xfrm rot="5400000">
              <a:off x="4078610" y="220276"/>
              <a:ext cx="6103591" cy="3895239"/>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4692388" y="7083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rot="5400000">
              <a:off x="4951226" y="8607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5400000">
              <a:off x="6160738" y="2077650"/>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5400000">
              <a:off x="8183963" y="2706863"/>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4"/>
          <p:cNvGrpSpPr/>
          <p:nvPr/>
        </p:nvGrpSpPr>
        <p:grpSpPr>
          <a:xfrm rot="10800000" flipH="1">
            <a:off x="8271084" y="4357646"/>
            <a:ext cx="618200" cy="592800"/>
            <a:chOff x="5577950" y="722125"/>
            <a:chExt cx="618200" cy="592800"/>
          </a:xfrm>
        </p:grpSpPr>
        <p:sp>
          <p:nvSpPr>
            <p:cNvPr id="207" name="Google Shape;207;p14"/>
            <p:cNvSpPr/>
            <p:nvPr/>
          </p:nvSpPr>
          <p:spPr>
            <a:xfrm rot="5400000">
              <a:off x="5578100" y="790975"/>
              <a:ext cx="523800" cy="524100"/>
            </a:xfrm>
            <a:prstGeom prst="ellipse">
              <a:avLst/>
            </a:prstGeom>
            <a:solidFill>
              <a:schemeClr val="l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4"/>
          <p:cNvGrpSpPr/>
          <p:nvPr/>
        </p:nvGrpSpPr>
        <p:grpSpPr>
          <a:xfrm>
            <a:off x="-438200" y="226200"/>
            <a:ext cx="1278159" cy="1414496"/>
            <a:chOff x="603800" y="314400"/>
            <a:chExt cx="1278159" cy="1414496"/>
          </a:xfrm>
        </p:grpSpPr>
        <p:sp>
          <p:nvSpPr>
            <p:cNvPr id="210" name="Google Shape;210;p14"/>
            <p:cNvSpPr/>
            <p:nvPr/>
          </p:nvSpPr>
          <p:spPr>
            <a:xfrm rot="-5400000">
              <a:off x="604100" y="314100"/>
              <a:ext cx="1113600" cy="1114200"/>
            </a:xfrm>
            <a:prstGeom prst="ellipse">
              <a:avLst/>
            </a:pr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4"/>
            <p:cNvGrpSpPr/>
            <p:nvPr/>
          </p:nvGrpSpPr>
          <p:grpSpPr>
            <a:xfrm rot="10800000">
              <a:off x="1263759" y="1136096"/>
              <a:ext cx="618200" cy="592800"/>
              <a:chOff x="5577950" y="722125"/>
              <a:chExt cx="618200" cy="592800"/>
            </a:xfrm>
          </p:grpSpPr>
          <p:sp>
            <p:nvSpPr>
              <p:cNvPr id="212" name="Google Shape;212;p14"/>
              <p:cNvSpPr/>
              <p:nvPr/>
            </p:nvSpPr>
            <p:spPr>
              <a:xfrm rot="5400000">
                <a:off x="5578100" y="790975"/>
                <a:ext cx="523800" cy="524100"/>
              </a:xfrm>
              <a:prstGeom prst="ellipse">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214"/>
        <p:cNvGrpSpPr/>
        <p:nvPr/>
      </p:nvGrpSpPr>
      <p:grpSpPr>
        <a:xfrm>
          <a:off x="0" y="0"/>
          <a:ext cx="0" cy="0"/>
          <a:chOff x="0" y="0"/>
          <a:chExt cx="0" cy="0"/>
        </a:xfrm>
      </p:grpSpPr>
      <p:sp>
        <p:nvSpPr>
          <p:cNvPr id="215" name="Google Shape;215;p15"/>
          <p:cNvSpPr txBox="1">
            <a:spLocks noGrp="1"/>
          </p:cNvSpPr>
          <p:nvPr>
            <p:ph type="title" hasCustomPrompt="1"/>
          </p:nvPr>
        </p:nvSpPr>
        <p:spPr>
          <a:xfrm>
            <a:off x="1264500" y="821000"/>
            <a:ext cx="3307500" cy="106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6" name="Google Shape;216;p15"/>
          <p:cNvSpPr txBox="1">
            <a:spLocks noGrp="1"/>
          </p:cNvSpPr>
          <p:nvPr>
            <p:ph type="subTitle" idx="1"/>
          </p:nvPr>
        </p:nvSpPr>
        <p:spPr>
          <a:xfrm>
            <a:off x="1264500" y="1885375"/>
            <a:ext cx="3305100" cy="3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217" name="Google Shape;217;p15"/>
          <p:cNvSpPr txBox="1">
            <a:spLocks noGrp="1"/>
          </p:cNvSpPr>
          <p:nvPr>
            <p:ph type="title" idx="2" hasCustomPrompt="1"/>
          </p:nvPr>
        </p:nvSpPr>
        <p:spPr>
          <a:xfrm>
            <a:off x="4572004" y="821000"/>
            <a:ext cx="3307500" cy="106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8" name="Google Shape;218;p15"/>
          <p:cNvSpPr txBox="1">
            <a:spLocks noGrp="1"/>
          </p:cNvSpPr>
          <p:nvPr>
            <p:ph type="subTitle" idx="3"/>
          </p:nvPr>
        </p:nvSpPr>
        <p:spPr>
          <a:xfrm>
            <a:off x="4572004" y="1885375"/>
            <a:ext cx="3305100" cy="3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219" name="Google Shape;219;p15"/>
          <p:cNvSpPr txBox="1">
            <a:spLocks noGrp="1"/>
          </p:cNvSpPr>
          <p:nvPr>
            <p:ph type="title" idx="4" hasCustomPrompt="1"/>
          </p:nvPr>
        </p:nvSpPr>
        <p:spPr>
          <a:xfrm>
            <a:off x="1264500" y="2907425"/>
            <a:ext cx="3307500" cy="106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0" name="Google Shape;220;p15"/>
          <p:cNvSpPr txBox="1">
            <a:spLocks noGrp="1"/>
          </p:cNvSpPr>
          <p:nvPr>
            <p:ph type="subTitle" idx="5"/>
          </p:nvPr>
        </p:nvSpPr>
        <p:spPr>
          <a:xfrm>
            <a:off x="1264500" y="3971800"/>
            <a:ext cx="3305100" cy="3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221" name="Google Shape;221;p15"/>
          <p:cNvSpPr txBox="1">
            <a:spLocks noGrp="1"/>
          </p:cNvSpPr>
          <p:nvPr>
            <p:ph type="title" idx="6" hasCustomPrompt="1"/>
          </p:nvPr>
        </p:nvSpPr>
        <p:spPr>
          <a:xfrm>
            <a:off x="4572004" y="2907425"/>
            <a:ext cx="3307500" cy="106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2" name="Google Shape;222;p15"/>
          <p:cNvSpPr txBox="1">
            <a:spLocks noGrp="1"/>
          </p:cNvSpPr>
          <p:nvPr>
            <p:ph type="subTitle" idx="7"/>
          </p:nvPr>
        </p:nvSpPr>
        <p:spPr>
          <a:xfrm>
            <a:off x="4572004" y="3971800"/>
            <a:ext cx="3305100" cy="3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223" name="Google Shape;223;p15"/>
          <p:cNvGrpSpPr/>
          <p:nvPr/>
        </p:nvGrpSpPr>
        <p:grpSpPr>
          <a:xfrm>
            <a:off x="6917700" y="-262675"/>
            <a:ext cx="3696275" cy="5509825"/>
            <a:chOff x="6753000" y="-228600"/>
            <a:chExt cx="3696275" cy="5509825"/>
          </a:xfrm>
        </p:grpSpPr>
        <p:grpSp>
          <p:nvGrpSpPr>
            <p:cNvPr id="224" name="Google Shape;224;p15"/>
            <p:cNvGrpSpPr/>
            <p:nvPr/>
          </p:nvGrpSpPr>
          <p:grpSpPr>
            <a:xfrm>
              <a:off x="6753000" y="-228600"/>
              <a:ext cx="3620075" cy="5509825"/>
              <a:chOff x="6753000" y="-228600"/>
              <a:chExt cx="3620075" cy="5509825"/>
            </a:xfrm>
          </p:grpSpPr>
          <p:sp>
            <p:nvSpPr>
              <p:cNvPr id="225" name="Google Shape;225;p15"/>
              <p:cNvSpPr/>
              <p:nvPr/>
            </p:nvSpPr>
            <p:spPr>
              <a:xfrm rot="-5400000" flipH="1">
                <a:off x="7069704" y="702813"/>
                <a:ext cx="2799975" cy="1398175"/>
              </a:xfrm>
              <a:custGeom>
                <a:avLst/>
                <a:gdLst/>
                <a:ahLst/>
                <a:cxnLst/>
                <a:rect l="l" t="t" r="r" b="b"/>
                <a:pathLst>
                  <a:path w="111999" h="55927" extrusionOk="0">
                    <a:moveTo>
                      <a:pt x="0" y="0"/>
                    </a:moveTo>
                    <a:lnTo>
                      <a:pt x="0" y="55927"/>
                    </a:lnTo>
                    <a:lnTo>
                      <a:pt x="111998" y="55927"/>
                    </a:lnTo>
                    <a:cubicBezTo>
                      <a:pt x="105615" y="48767"/>
                      <a:pt x="96437" y="43514"/>
                      <a:pt x="86333" y="41524"/>
                    </a:cubicBezTo>
                    <a:cubicBezTo>
                      <a:pt x="71670" y="38637"/>
                      <a:pt x="54982" y="42051"/>
                      <a:pt x="42366" y="34870"/>
                    </a:cubicBezTo>
                    <a:cubicBezTo>
                      <a:pt x="29676" y="27648"/>
                      <a:pt x="25841" y="12139"/>
                      <a:pt x="13396" y="4593"/>
                    </a:cubicBezTo>
                    <a:cubicBezTo>
                      <a:pt x="9379" y="2157"/>
                      <a:pt x="4800" y="761"/>
                      <a:pt x="0" y="0"/>
                    </a:cubicBezTo>
                    <a:close/>
                  </a:path>
                </a:pathLst>
              </a:custGeom>
              <a:solidFill>
                <a:schemeClr val="accent3"/>
              </a:solidFill>
              <a:ln>
                <a:noFill/>
              </a:ln>
              <a:effectLst>
                <a:outerShdw blurRad="57150" dist="19050" dir="42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rot="-5400000" flipH="1">
                <a:off x="7222104" y="550413"/>
                <a:ext cx="2799975" cy="1398175"/>
              </a:xfrm>
              <a:custGeom>
                <a:avLst/>
                <a:gdLst/>
                <a:ahLst/>
                <a:cxnLst/>
                <a:rect l="l" t="t" r="r" b="b"/>
                <a:pathLst>
                  <a:path w="111999" h="55927" extrusionOk="0">
                    <a:moveTo>
                      <a:pt x="0" y="0"/>
                    </a:moveTo>
                    <a:lnTo>
                      <a:pt x="0" y="55927"/>
                    </a:lnTo>
                    <a:lnTo>
                      <a:pt x="111998" y="55927"/>
                    </a:lnTo>
                    <a:cubicBezTo>
                      <a:pt x="105615" y="48767"/>
                      <a:pt x="96437" y="43514"/>
                      <a:pt x="86333" y="41524"/>
                    </a:cubicBezTo>
                    <a:cubicBezTo>
                      <a:pt x="71670" y="38637"/>
                      <a:pt x="54982" y="42051"/>
                      <a:pt x="42366" y="34870"/>
                    </a:cubicBezTo>
                    <a:cubicBezTo>
                      <a:pt x="29676" y="27648"/>
                      <a:pt x="25841" y="12139"/>
                      <a:pt x="13396" y="4593"/>
                    </a:cubicBezTo>
                    <a:cubicBezTo>
                      <a:pt x="9379" y="2157"/>
                      <a:pt x="4800" y="761"/>
                      <a:pt x="0" y="0"/>
                    </a:cubicBezTo>
                    <a:close/>
                  </a:path>
                </a:pathLst>
              </a:custGeom>
              <a:solidFill>
                <a:schemeClr val="accent3"/>
              </a:solidFill>
              <a:ln>
                <a:noFill/>
              </a:ln>
              <a:effectLst>
                <a:outerShdw blurRad="57150" dist="19050" dir="42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rot="5400000">
                <a:off x="5770025" y="75437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dk2"/>
              </a:solidFill>
              <a:ln>
                <a:noFill/>
              </a:ln>
              <a:effectLst>
                <a:outerShdw blurRad="57150" dist="19050" dir="17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rot="5400000">
                <a:off x="5922425" y="83057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5"/>
            <p:cNvSpPr/>
            <p:nvPr/>
          </p:nvSpPr>
          <p:spPr>
            <a:xfrm rot="5400000">
              <a:off x="7563100" y="2325336"/>
              <a:ext cx="3047950" cy="2724400"/>
            </a:xfrm>
            <a:custGeom>
              <a:avLst/>
              <a:gdLst/>
              <a:ahLst/>
              <a:cxnLst/>
              <a:rect l="l" t="t" r="r" b="b"/>
              <a:pathLst>
                <a:path w="121918" h="108976" extrusionOk="0">
                  <a:moveTo>
                    <a:pt x="1" y="0"/>
                  </a:moveTo>
                  <a:cubicBezTo>
                    <a:pt x="695" y="8731"/>
                    <a:pt x="5286" y="45088"/>
                    <a:pt x="34032" y="57052"/>
                  </a:cubicBezTo>
                  <a:cubicBezTo>
                    <a:pt x="47215" y="62540"/>
                    <a:pt x="63815" y="60319"/>
                    <a:pt x="74911" y="68644"/>
                  </a:cubicBezTo>
                  <a:cubicBezTo>
                    <a:pt x="86074" y="77016"/>
                    <a:pt x="87845" y="92179"/>
                    <a:pt x="98735" y="100828"/>
                  </a:cubicBezTo>
                  <a:cubicBezTo>
                    <a:pt x="105057" y="105847"/>
                    <a:pt x="113512" y="107905"/>
                    <a:pt x="121918" y="108975"/>
                  </a:cubicBezTo>
                  <a:lnTo>
                    <a:pt x="121918" y="0"/>
                  </a:lnTo>
                  <a:close/>
                </a:path>
              </a:pathLst>
            </a:custGeom>
            <a:solidFill>
              <a:schemeClr val="accent2"/>
            </a:solidFill>
            <a:ln>
              <a:noFill/>
            </a:ln>
            <a:effectLst>
              <a:outerShdw blurRad="57150" dist="19050" dir="17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5"/>
          <p:cNvGrpSpPr/>
          <p:nvPr/>
        </p:nvGrpSpPr>
        <p:grpSpPr>
          <a:xfrm>
            <a:off x="-1435779" y="-262687"/>
            <a:ext cx="3696275" cy="5509825"/>
            <a:chOff x="-1284104" y="-259375"/>
            <a:chExt cx="3696275" cy="5509825"/>
          </a:xfrm>
        </p:grpSpPr>
        <p:grpSp>
          <p:nvGrpSpPr>
            <p:cNvPr id="231" name="Google Shape;231;p15"/>
            <p:cNvGrpSpPr/>
            <p:nvPr/>
          </p:nvGrpSpPr>
          <p:grpSpPr>
            <a:xfrm>
              <a:off x="-1207904" y="-259375"/>
              <a:ext cx="3620075" cy="5509825"/>
              <a:chOff x="-1207904" y="-259375"/>
              <a:chExt cx="3620075" cy="5509825"/>
            </a:xfrm>
          </p:grpSpPr>
          <p:sp>
            <p:nvSpPr>
              <p:cNvPr id="232" name="Google Shape;232;p15"/>
              <p:cNvSpPr/>
              <p:nvPr/>
            </p:nvSpPr>
            <p:spPr>
              <a:xfrm rot="5400000">
                <a:off x="-704509" y="672038"/>
                <a:ext cx="2799975" cy="1398175"/>
              </a:xfrm>
              <a:custGeom>
                <a:avLst/>
                <a:gdLst/>
                <a:ahLst/>
                <a:cxnLst/>
                <a:rect l="l" t="t" r="r" b="b"/>
                <a:pathLst>
                  <a:path w="111999" h="55927" extrusionOk="0">
                    <a:moveTo>
                      <a:pt x="0" y="0"/>
                    </a:moveTo>
                    <a:lnTo>
                      <a:pt x="0" y="55927"/>
                    </a:lnTo>
                    <a:lnTo>
                      <a:pt x="111998" y="55927"/>
                    </a:lnTo>
                    <a:cubicBezTo>
                      <a:pt x="105615" y="48767"/>
                      <a:pt x="96437" y="43514"/>
                      <a:pt x="86333" y="41524"/>
                    </a:cubicBezTo>
                    <a:cubicBezTo>
                      <a:pt x="71670" y="38637"/>
                      <a:pt x="54982" y="42051"/>
                      <a:pt x="42366" y="34870"/>
                    </a:cubicBezTo>
                    <a:cubicBezTo>
                      <a:pt x="29676" y="27648"/>
                      <a:pt x="25841" y="12139"/>
                      <a:pt x="13396" y="4593"/>
                    </a:cubicBezTo>
                    <a:cubicBezTo>
                      <a:pt x="9379" y="2157"/>
                      <a:pt x="4800" y="761"/>
                      <a:pt x="0" y="0"/>
                    </a:cubicBezTo>
                    <a:close/>
                  </a:path>
                </a:pathLst>
              </a:custGeom>
              <a:solidFill>
                <a:schemeClr val="accent3"/>
              </a:solidFill>
              <a:ln>
                <a:noFill/>
              </a:ln>
              <a:effectLst>
                <a:outerShdw blurRad="57150" dist="19050" dir="42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5400000">
                <a:off x="-856909" y="519638"/>
                <a:ext cx="2799975" cy="1398175"/>
              </a:xfrm>
              <a:custGeom>
                <a:avLst/>
                <a:gdLst/>
                <a:ahLst/>
                <a:cxnLst/>
                <a:rect l="l" t="t" r="r" b="b"/>
                <a:pathLst>
                  <a:path w="111999" h="55927" extrusionOk="0">
                    <a:moveTo>
                      <a:pt x="0" y="0"/>
                    </a:moveTo>
                    <a:lnTo>
                      <a:pt x="0" y="55927"/>
                    </a:lnTo>
                    <a:lnTo>
                      <a:pt x="111998" y="55927"/>
                    </a:lnTo>
                    <a:cubicBezTo>
                      <a:pt x="105615" y="48767"/>
                      <a:pt x="96437" y="43514"/>
                      <a:pt x="86333" y="41524"/>
                    </a:cubicBezTo>
                    <a:cubicBezTo>
                      <a:pt x="71670" y="38637"/>
                      <a:pt x="54982" y="42051"/>
                      <a:pt x="42366" y="34870"/>
                    </a:cubicBezTo>
                    <a:cubicBezTo>
                      <a:pt x="29676" y="27648"/>
                      <a:pt x="25841" y="12139"/>
                      <a:pt x="13396" y="4593"/>
                    </a:cubicBezTo>
                    <a:cubicBezTo>
                      <a:pt x="9379" y="2157"/>
                      <a:pt x="4800" y="761"/>
                      <a:pt x="0" y="0"/>
                    </a:cubicBezTo>
                    <a:close/>
                  </a:path>
                </a:pathLst>
              </a:custGeom>
              <a:solidFill>
                <a:schemeClr val="accent3"/>
              </a:solidFill>
              <a:ln>
                <a:noFill/>
              </a:ln>
              <a:effectLst>
                <a:outerShdw blurRad="57150" dist="19050" dir="42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5400000" flipH="1">
                <a:off x="-2038479" y="723600"/>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lt2"/>
              </a:solidFill>
              <a:ln>
                <a:noFill/>
              </a:ln>
              <a:effectLst>
                <a:outerShdw blurRad="57150" dist="19050" dir="14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rot="-5400000" flipH="1">
                <a:off x="-2190879" y="799800"/>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5"/>
            <p:cNvSpPr/>
            <p:nvPr/>
          </p:nvSpPr>
          <p:spPr>
            <a:xfrm rot="-5400000" flipH="1">
              <a:off x="-1445879" y="2331900"/>
              <a:ext cx="3047950" cy="2724400"/>
            </a:xfrm>
            <a:custGeom>
              <a:avLst/>
              <a:gdLst/>
              <a:ahLst/>
              <a:cxnLst/>
              <a:rect l="l" t="t" r="r" b="b"/>
              <a:pathLst>
                <a:path w="121918" h="108976" extrusionOk="0">
                  <a:moveTo>
                    <a:pt x="1" y="0"/>
                  </a:moveTo>
                  <a:cubicBezTo>
                    <a:pt x="695" y="8731"/>
                    <a:pt x="5286" y="45088"/>
                    <a:pt x="34032" y="57052"/>
                  </a:cubicBezTo>
                  <a:cubicBezTo>
                    <a:pt x="47215" y="62540"/>
                    <a:pt x="63815" y="60319"/>
                    <a:pt x="74911" y="68644"/>
                  </a:cubicBezTo>
                  <a:cubicBezTo>
                    <a:pt x="86074" y="77016"/>
                    <a:pt x="87845" y="92179"/>
                    <a:pt x="98735" y="100828"/>
                  </a:cubicBezTo>
                  <a:cubicBezTo>
                    <a:pt x="105057" y="105847"/>
                    <a:pt x="113512" y="107905"/>
                    <a:pt x="121918" y="108975"/>
                  </a:cubicBezTo>
                  <a:lnTo>
                    <a:pt x="121918" y="0"/>
                  </a:lnTo>
                  <a:close/>
                </a:path>
              </a:pathLst>
            </a:custGeom>
            <a:solidFill>
              <a:schemeClr val="dk2"/>
            </a:solidFill>
            <a:ln>
              <a:noFill/>
            </a:ln>
            <a:effectLst>
              <a:outerShdw blurRad="57150" dist="19050" dir="14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1_1">
    <p:spTree>
      <p:nvGrpSpPr>
        <p:cNvPr id="1" name="Shape 258"/>
        <p:cNvGrpSpPr/>
        <p:nvPr/>
      </p:nvGrpSpPr>
      <p:grpSpPr>
        <a:xfrm>
          <a:off x="0" y="0"/>
          <a:ext cx="0" cy="0"/>
          <a:chOff x="0" y="0"/>
          <a:chExt cx="0" cy="0"/>
        </a:xfrm>
      </p:grpSpPr>
      <p:sp>
        <p:nvSpPr>
          <p:cNvPr id="259" name="Google Shape;259;p17"/>
          <p:cNvSpPr txBox="1">
            <a:spLocks noGrp="1"/>
          </p:cNvSpPr>
          <p:nvPr>
            <p:ph type="title"/>
          </p:nvPr>
        </p:nvSpPr>
        <p:spPr>
          <a:xfrm>
            <a:off x="713650" y="463300"/>
            <a:ext cx="77166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0" name="Google Shape;260;p17"/>
          <p:cNvSpPr txBox="1">
            <a:spLocks noGrp="1"/>
          </p:cNvSpPr>
          <p:nvPr>
            <p:ph type="subTitle" idx="1"/>
          </p:nvPr>
        </p:nvSpPr>
        <p:spPr>
          <a:xfrm>
            <a:off x="1756058" y="1407730"/>
            <a:ext cx="25581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61" name="Google Shape;261;p17"/>
          <p:cNvSpPr txBox="1">
            <a:spLocks noGrp="1"/>
          </p:cNvSpPr>
          <p:nvPr>
            <p:ph type="subTitle" idx="2"/>
          </p:nvPr>
        </p:nvSpPr>
        <p:spPr>
          <a:xfrm>
            <a:off x="1756058" y="1788730"/>
            <a:ext cx="2558100" cy="1051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62" name="Google Shape;262;p17"/>
          <p:cNvSpPr txBox="1">
            <a:spLocks noGrp="1"/>
          </p:cNvSpPr>
          <p:nvPr>
            <p:ph type="subTitle" idx="3"/>
          </p:nvPr>
        </p:nvSpPr>
        <p:spPr>
          <a:xfrm>
            <a:off x="5533633" y="1407730"/>
            <a:ext cx="25581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63" name="Google Shape;263;p17"/>
          <p:cNvSpPr txBox="1">
            <a:spLocks noGrp="1"/>
          </p:cNvSpPr>
          <p:nvPr>
            <p:ph type="subTitle" idx="4"/>
          </p:nvPr>
        </p:nvSpPr>
        <p:spPr>
          <a:xfrm>
            <a:off x="5533633" y="1788730"/>
            <a:ext cx="2558100" cy="1051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64" name="Google Shape;264;p17"/>
          <p:cNvSpPr txBox="1">
            <a:spLocks noGrp="1"/>
          </p:cNvSpPr>
          <p:nvPr>
            <p:ph type="subTitle" idx="5"/>
          </p:nvPr>
        </p:nvSpPr>
        <p:spPr>
          <a:xfrm>
            <a:off x="1756058" y="3078300"/>
            <a:ext cx="25581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65" name="Google Shape;265;p17"/>
          <p:cNvSpPr txBox="1">
            <a:spLocks noGrp="1"/>
          </p:cNvSpPr>
          <p:nvPr>
            <p:ph type="subTitle" idx="6"/>
          </p:nvPr>
        </p:nvSpPr>
        <p:spPr>
          <a:xfrm>
            <a:off x="1756058" y="3459300"/>
            <a:ext cx="2558100" cy="1051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66" name="Google Shape;266;p17"/>
          <p:cNvSpPr txBox="1">
            <a:spLocks noGrp="1"/>
          </p:cNvSpPr>
          <p:nvPr>
            <p:ph type="subTitle" idx="7"/>
          </p:nvPr>
        </p:nvSpPr>
        <p:spPr>
          <a:xfrm>
            <a:off x="5533633" y="3078300"/>
            <a:ext cx="25581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67" name="Google Shape;267;p17"/>
          <p:cNvSpPr txBox="1">
            <a:spLocks noGrp="1"/>
          </p:cNvSpPr>
          <p:nvPr>
            <p:ph type="subTitle" idx="8"/>
          </p:nvPr>
        </p:nvSpPr>
        <p:spPr>
          <a:xfrm>
            <a:off x="5533633" y="3459300"/>
            <a:ext cx="2558100" cy="1051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268" name="Google Shape;268;p17"/>
          <p:cNvGrpSpPr/>
          <p:nvPr/>
        </p:nvGrpSpPr>
        <p:grpSpPr>
          <a:xfrm>
            <a:off x="-228676" y="2691601"/>
            <a:ext cx="1369475" cy="2604298"/>
            <a:chOff x="-228676" y="2691601"/>
            <a:chExt cx="1369475" cy="2604298"/>
          </a:xfrm>
        </p:grpSpPr>
        <p:sp>
          <p:nvSpPr>
            <p:cNvPr id="269" name="Google Shape;269;p17"/>
            <p:cNvSpPr/>
            <p:nvPr/>
          </p:nvSpPr>
          <p:spPr>
            <a:xfrm rot="5400000" flipH="1">
              <a:off x="-731787" y="3347113"/>
              <a:ext cx="2528098" cy="12170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solidFill>
              <a:schemeClr val="accent3"/>
            </a:solidFill>
            <a:ln>
              <a:noFill/>
            </a:ln>
            <a:effectLst>
              <a:outerShdw blurRad="57150" dist="19050" dir="13200000" algn="bl" rotWithShape="0">
                <a:schemeClr val="dk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rot="5400000" flipH="1">
              <a:off x="-884187" y="3423313"/>
              <a:ext cx="2528098" cy="12170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7"/>
          <p:cNvGrpSpPr/>
          <p:nvPr/>
        </p:nvGrpSpPr>
        <p:grpSpPr>
          <a:xfrm>
            <a:off x="7944775" y="-76202"/>
            <a:ext cx="1351615" cy="2477739"/>
            <a:chOff x="7944775" y="-76202"/>
            <a:chExt cx="1351615" cy="2477739"/>
          </a:xfrm>
        </p:grpSpPr>
        <p:sp>
          <p:nvSpPr>
            <p:cNvPr id="272" name="Google Shape;272;p17"/>
            <p:cNvSpPr/>
            <p:nvPr/>
          </p:nvSpPr>
          <p:spPr>
            <a:xfrm rot="-5400000" flipH="1">
              <a:off x="7343613" y="601160"/>
              <a:ext cx="2401539" cy="1199215"/>
            </a:xfrm>
            <a:custGeom>
              <a:avLst/>
              <a:gdLst/>
              <a:ahLst/>
              <a:cxnLst/>
              <a:rect l="l" t="t" r="r" b="b"/>
              <a:pathLst>
                <a:path w="111999" h="55927" extrusionOk="0">
                  <a:moveTo>
                    <a:pt x="0" y="0"/>
                  </a:moveTo>
                  <a:lnTo>
                    <a:pt x="0" y="55927"/>
                  </a:lnTo>
                  <a:lnTo>
                    <a:pt x="111998" y="55927"/>
                  </a:lnTo>
                  <a:cubicBezTo>
                    <a:pt x="105615" y="48767"/>
                    <a:pt x="96437" y="43514"/>
                    <a:pt x="86333" y="41524"/>
                  </a:cubicBezTo>
                  <a:cubicBezTo>
                    <a:pt x="71670" y="38637"/>
                    <a:pt x="54982" y="42051"/>
                    <a:pt x="42366" y="34870"/>
                  </a:cubicBezTo>
                  <a:cubicBezTo>
                    <a:pt x="29676" y="27648"/>
                    <a:pt x="25841" y="12139"/>
                    <a:pt x="13396" y="4593"/>
                  </a:cubicBezTo>
                  <a:cubicBezTo>
                    <a:pt x="9379" y="2157"/>
                    <a:pt x="4800" y="761"/>
                    <a:pt x="0" y="0"/>
                  </a:cubicBezTo>
                  <a:close/>
                </a:path>
              </a:pathLst>
            </a:custGeom>
            <a:solidFill>
              <a:schemeClr val="accen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rot="-5400000" flipH="1">
              <a:off x="7496013" y="524960"/>
              <a:ext cx="2401539" cy="1199215"/>
            </a:xfrm>
            <a:custGeom>
              <a:avLst/>
              <a:gdLst/>
              <a:ahLst/>
              <a:cxnLst/>
              <a:rect l="l" t="t" r="r" b="b"/>
              <a:pathLst>
                <a:path w="111999" h="55927" extrusionOk="0">
                  <a:moveTo>
                    <a:pt x="0" y="0"/>
                  </a:moveTo>
                  <a:lnTo>
                    <a:pt x="0" y="55927"/>
                  </a:lnTo>
                  <a:lnTo>
                    <a:pt x="111998" y="55927"/>
                  </a:lnTo>
                  <a:cubicBezTo>
                    <a:pt x="105615" y="48767"/>
                    <a:pt x="96437" y="43514"/>
                    <a:pt x="86333" y="41524"/>
                  </a:cubicBezTo>
                  <a:cubicBezTo>
                    <a:pt x="71670" y="38637"/>
                    <a:pt x="54982" y="42051"/>
                    <a:pt x="42366" y="34870"/>
                  </a:cubicBezTo>
                  <a:cubicBezTo>
                    <a:pt x="29676" y="27648"/>
                    <a:pt x="25841" y="12139"/>
                    <a:pt x="13396" y="4593"/>
                  </a:cubicBezTo>
                  <a:cubicBezTo>
                    <a:pt x="9379" y="2157"/>
                    <a:pt x="4800" y="761"/>
                    <a:pt x="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7"/>
          <p:cNvGrpSpPr/>
          <p:nvPr/>
        </p:nvGrpSpPr>
        <p:grpSpPr>
          <a:xfrm>
            <a:off x="8430250" y="4425750"/>
            <a:ext cx="618200" cy="592800"/>
            <a:chOff x="5577950" y="722125"/>
            <a:chExt cx="618200" cy="592800"/>
          </a:xfrm>
        </p:grpSpPr>
        <p:sp>
          <p:nvSpPr>
            <p:cNvPr id="275" name="Google Shape;275;p17"/>
            <p:cNvSpPr/>
            <p:nvPr/>
          </p:nvSpPr>
          <p:spPr>
            <a:xfrm rot="5400000">
              <a:off x="5578100" y="790975"/>
              <a:ext cx="523800" cy="524100"/>
            </a:xfrm>
            <a:prstGeom prst="ellipse">
              <a:avLst/>
            </a:pr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2">
    <p:spTree>
      <p:nvGrpSpPr>
        <p:cNvPr id="1" name="Shape 277"/>
        <p:cNvGrpSpPr/>
        <p:nvPr/>
      </p:nvGrpSpPr>
      <p:grpSpPr>
        <a:xfrm>
          <a:off x="0" y="0"/>
          <a:ext cx="0" cy="0"/>
          <a:chOff x="0" y="0"/>
          <a:chExt cx="0" cy="0"/>
        </a:xfrm>
      </p:grpSpPr>
      <p:sp>
        <p:nvSpPr>
          <p:cNvPr id="278" name="Google Shape;278;p18"/>
          <p:cNvSpPr txBox="1">
            <a:spLocks noGrp="1"/>
          </p:cNvSpPr>
          <p:nvPr>
            <p:ph type="title"/>
          </p:nvPr>
        </p:nvSpPr>
        <p:spPr>
          <a:xfrm>
            <a:off x="713650" y="463300"/>
            <a:ext cx="77166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18"/>
          <p:cNvSpPr txBox="1">
            <a:spLocks noGrp="1"/>
          </p:cNvSpPr>
          <p:nvPr>
            <p:ph type="subTitle" idx="1"/>
          </p:nvPr>
        </p:nvSpPr>
        <p:spPr>
          <a:xfrm>
            <a:off x="713650" y="1401025"/>
            <a:ext cx="19776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80" name="Google Shape;280;p18"/>
          <p:cNvSpPr txBox="1">
            <a:spLocks noGrp="1"/>
          </p:cNvSpPr>
          <p:nvPr>
            <p:ph type="subTitle" idx="2"/>
          </p:nvPr>
        </p:nvSpPr>
        <p:spPr>
          <a:xfrm>
            <a:off x="713650" y="1721254"/>
            <a:ext cx="1977600" cy="1086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81" name="Google Shape;281;p18"/>
          <p:cNvSpPr txBox="1">
            <a:spLocks noGrp="1"/>
          </p:cNvSpPr>
          <p:nvPr>
            <p:ph type="subTitle" idx="3"/>
          </p:nvPr>
        </p:nvSpPr>
        <p:spPr>
          <a:xfrm>
            <a:off x="3583200" y="1401025"/>
            <a:ext cx="19776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82" name="Google Shape;282;p18"/>
          <p:cNvSpPr txBox="1">
            <a:spLocks noGrp="1"/>
          </p:cNvSpPr>
          <p:nvPr>
            <p:ph type="subTitle" idx="4"/>
          </p:nvPr>
        </p:nvSpPr>
        <p:spPr>
          <a:xfrm>
            <a:off x="3583200" y="1721254"/>
            <a:ext cx="1977600" cy="1086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83" name="Google Shape;283;p18"/>
          <p:cNvSpPr txBox="1">
            <a:spLocks noGrp="1"/>
          </p:cNvSpPr>
          <p:nvPr>
            <p:ph type="subTitle" idx="5"/>
          </p:nvPr>
        </p:nvSpPr>
        <p:spPr>
          <a:xfrm>
            <a:off x="6452875" y="1401025"/>
            <a:ext cx="19776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84" name="Google Shape;284;p18"/>
          <p:cNvSpPr txBox="1">
            <a:spLocks noGrp="1"/>
          </p:cNvSpPr>
          <p:nvPr>
            <p:ph type="subTitle" idx="6"/>
          </p:nvPr>
        </p:nvSpPr>
        <p:spPr>
          <a:xfrm>
            <a:off x="6452875" y="1721254"/>
            <a:ext cx="1977600" cy="1086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85" name="Google Shape;285;p18"/>
          <p:cNvSpPr txBox="1">
            <a:spLocks noGrp="1"/>
          </p:cNvSpPr>
          <p:nvPr>
            <p:ph type="subTitle" idx="7"/>
          </p:nvPr>
        </p:nvSpPr>
        <p:spPr>
          <a:xfrm>
            <a:off x="713650" y="2997600"/>
            <a:ext cx="19776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86" name="Google Shape;286;p18"/>
          <p:cNvSpPr txBox="1">
            <a:spLocks noGrp="1"/>
          </p:cNvSpPr>
          <p:nvPr>
            <p:ph type="subTitle" idx="8"/>
          </p:nvPr>
        </p:nvSpPr>
        <p:spPr>
          <a:xfrm>
            <a:off x="713650" y="3317829"/>
            <a:ext cx="1977600" cy="1086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87" name="Google Shape;287;p18"/>
          <p:cNvSpPr txBox="1">
            <a:spLocks noGrp="1"/>
          </p:cNvSpPr>
          <p:nvPr>
            <p:ph type="subTitle" idx="9"/>
          </p:nvPr>
        </p:nvSpPr>
        <p:spPr>
          <a:xfrm>
            <a:off x="3583200" y="2997600"/>
            <a:ext cx="19776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88" name="Google Shape;288;p18"/>
          <p:cNvSpPr txBox="1">
            <a:spLocks noGrp="1"/>
          </p:cNvSpPr>
          <p:nvPr>
            <p:ph type="subTitle" idx="13"/>
          </p:nvPr>
        </p:nvSpPr>
        <p:spPr>
          <a:xfrm>
            <a:off x="3583263" y="3317829"/>
            <a:ext cx="1977600" cy="1086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89" name="Google Shape;289;p18"/>
          <p:cNvSpPr txBox="1">
            <a:spLocks noGrp="1"/>
          </p:cNvSpPr>
          <p:nvPr>
            <p:ph type="subTitle" idx="14"/>
          </p:nvPr>
        </p:nvSpPr>
        <p:spPr>
          <a:xfrm>
            <a:off x="6452875" y="2997600"/>
            <a:ext cx="19776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290" name="Google Shape;290;p18"/>
          <p:cNvSpPr txBox="1">
            <a:spLocks noGrp="1"/>
          </p:cNvSpPr>
          <p:nvPr>
            <p:ph type="subTitle" idx="15"/>
          </p:nvPr>
        </p:nvSpPr>
        <p:spPr>
          <a:xfrm>
            <a:off x="6452875" y="3317829"/>
            <a:ext cx="1977600" cy="1086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291" name="Google Shape;291;p18"/>
          <p:cNvGrpSpPr/>
          <p:nvPr/>
        </p:nvGrpSpPr>
        <p:grpSpPr>
          <a:xfrm flipH="1">
            <a:off x="5782119" y="-569277"/>
            <a:ext cx="4102777" cy="2261041"/>
            <a:chOff x="-233025" y="-1218675"/>
            <a:chExt cx="6295500" cy="3469450"/>
          </a:xfrm>
        </p:grpSpPr>
        <p:sp>
          <p:nvSpPr>
            <p:cNvPr id="292" name="Google Shape;292;p18"/>
            <p:cNvSpPr/>
            <p:nvPr/>
          </p:nvSpPr>
          <p:spPr>
            <a:xfrm rot="10800000" flipH="1">
              <a:off x="-173925" y="-1218675"/>
              <a:ext cx="6236400" cy="3469450"/>
            </a:xfrm>
            <a:custGeom>
              <a:avLst/>
              <a:gdLst/>
              <a:ahLst/>
              <a:cxnLst/>
              <a:rect l="l" t="t" r="r" b="b"/>
              <a:pathLst>
                <a:path w="249456" h="138778" extrusionOk="0">
                  <a:moveTo>
                    <a:pt x="1082" y="1"/>
                  </a:moveTo>
                  <a:cubicBezTo>
                    <a:pt x="712" y="1"/>
                    <a:pt x="351" y="4"/>
                    <a:pt x="0" y="9"/>
                  </a:cubicBezTo>
                  <a:lnTo>
                    <a:pt x="0" y="138778"/>
                  </a:lnTo>
                  <a:lnTo>
                    <a:pt x="249456" y="138778"/>
                  </a:lnTo>
                  <a:cubicBezTo>
                    <a:pt x="242879" y="128074"/>
                    <a:pt x="231747" y="120070"/>
                    <a:pt x="219271" y="117340"/>
                  </a:cubicBezTo>
                  <a:cubicBezTo>
                    <a:pt x="203903" y="113975"/>
                    <a:pt x="186413" y="117954"/>
                    <a:pt x="173190" y="109586"/>
                  </a:cubicBezTo>
                  <a:cubicBezTo>
                    <a:pt x="159891" y="101170"/>
                    <a:pt x="155872" y="83099"/>
                    <a:pt x="142829" y="74306"/>
                  </a:cubicBezTo>
                  <a:cubicBezTo>
                    <a:pt x="135235" y="69188"/>
                    <a:pt x="125719" y="68003"/>
                    <a:pt x="116397" y="68003"/>
                  </a:cubicBezTo>
                  <a:cubicBezTo>
                    <a:pt x="115005" y="68003"/>
                    <a:pt x="113617" y="68029"/>
                    <a:pt x="112241" y="68073"/>
                  </a:cubicBezTo>
                  <a:cubicBezTo>
                    <a:pt x="107231" y="68231"/>
                    <a:pt x="102165" y="68567"/>
                    <a:pt x="97140" y="68567"/>
                  </a:cubicBezTo>
                  <a:cubicBezTo>
                    <a:pt x="91541" y="68567"/>
                    <a:pt x="85993" y="68150"/>
                    <a:pt x="80635" y="66605"/>
                  </a:cubicBezTo>
                  <a:cubicBezTo>
                    <a:pt x="55992" y="57956"/>
                    <a:pt x="55299" y="34926"/>
                    <a:pt x="42303" y="17978"/>
                  </a:cubicBezTo>
                  <a:cubicBezTo>
                    <a:pt x="30434" y="2501"/>
                    <a:pt x="11851" y="1"/>
                    <a:pt x="1082" y="1"/>
                  </a:cubicBezTo>
                  <a:close/>
                </a:path>
              </a:pathLst>
            </a:custGeom>
            <a:solidFill>
              <a:schemeClr val="dk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rot="10800000" flipH="1">
              <a:off x="-156825" y="-726000"/>
              <a:ext cx="4460300" cy="21472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rot="10800000" flipH="1">
              <a:off x="-233025" y="-878400"/>
              <a:ext cx="4460300" cy="21472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8"/>
          <p:cNvGrpSpPr/>
          <p:nvPr/>
        </p:nvGrpSpPr>
        <p:grpSpPr>
          <a:xfrm rot="10800000">
            <a:off x="6598118" y="3836564"/>
            <a:ext cx="2698276" cy="1519806"/>
            <a:chOff x="-415978" y="-1427260"/>
            <a:chExt cx="6478453" cy="3648994"/>
          </a:xfrm>
        </p:grpSpPr>
        <p:sp>
          <p:nvSpPr>
            <p:cNvPr id="296" name="Google Shape;296;p18"/>
            <p:cNvSpPr/>
            <p:nvPr/>
          </p:nvSpPr>
          <p:spPr>
            <a:xfrm rot="10800000" flipH="1">
              <a:off x="-173925" y="-1247715"/>
              <a:ext cx="6236400" cy="3469450"/>
            </a:xfrm>
            <a:custGeom>
              <a:avLst/>
              <a:gdLst/>
              <a:ahLst/>
              <a:cxnLst/>
              <a:rect l="l" t="t" r="r" b="b"/>
              <a:pathLst>
                <a:path w="249456" h="138778" extrusionOk="0">
                  <a:moveTo>
                    <a:pt x="1082" y="1"/>
                  </a:moveTo>
                  <a:cubicBezTo>
                    <a:pt x="712" y="1"/>
                    <a:pt x="351" y="4"/>
                    <a:pt x="0" y="9"/>
                  </a:cubicBezTo>
                  <a:lnTo>
                    <a:pt x="0" y="138778"/>
                  </a:lnTo>
                  <a:lnTo>
                    <a:pt x="249456" y="138778"/>
                  </a:lnTo>
                  <a:cubicBezTo>
                    <a:pt x="242879" y="128074"/>
                    <a:pt x="231747" y="120070"/>
                    <a:pt x="219271" y="117340"/>
                  </a:cubicBezTo>
                  <a:cubicBezTo>
                    <a:pt x="203903" y="113975"/>
                    <a:pt x="186413" y="117954"/>
                    <a:pt x="173190" y="109586"/>
                  </a:cubicBezTo>
                  <a:cubicBezTo>
                    <a:pt x="159891" y="101170"/>
                    <a:pt x="155872" y="83099"/>
                    <a:pt x="142829" y="74306"/>
                  </a:cubicBezTo>
                  <a:cubicBezTo>
                    <a:pt x="135235" y="69188"/>
                    <a:pt x="125719" y="68003"/>
                    <a:pt x="116397" y="68003"/>
                  </a:cubicBezTo>
                  <a:cubicBezTo>
                    <a:pt x="115005" y="68003"/>
                    <a:pt x="113617" y="68029"/>
                    <a:pt x="112241" y="68073"/>
                  </a:cubicBezTo>
                  <a:cubicBezTo>
                    <a:pt x="107231" y="68231"/>
                    <a:pt x="102165" y="68567"/>
                    <a:pt x="97140" y="68567"/>
                  </a:cubicBezTo>
                  <a:cubicBezTo>
                    <a:pt x="91541" y="68567"/>
                    <a:pt x="85993" y="68150"/>
                    <a:pt x="80635" y="66605"/>
                  </a:cubicBezTo>
                  <a:cubicBezTo>
                    <a:pt x="55992" y="57956"/>
                    <a:pt x="55299" y="34926"/>
                    <a:pt x="42303" y="17978"/>
                  </a:cubicBezTo>
                  <a:cubicBezTo>
                    <a:pt x="30434" y="2501"/>
                    <a:pt x="11851" y="1"/>
                    <a:pt x="1082" y="1"/>
                  </a:cubicBezTo>
                  <a:close/>
                </a:path>
              </a:pathLst>
            </a:custGeom>
            <a:solidFill>
              <a:schemeClr val="dk2"/>
            </a:solidFill>
            <a:ln>
              <a:noFill/>
            </a:ln>
            <a:effectLst>
              <a:outerShdw blurRad="57150" dist="19050" dir="1632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rot="10800000" flipH="1">
              <a:off x="-156825" y="-1091906"/>
              <a:ext cx="4460300" cy="21472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solidFill>
              <a:schemeClr val="accent3"/>
            </a:solidFill>
            <a:ln>
              <a:noFill/>
            </a:ln>
            <a:effectLst>
              <a:outerShdw blurRad="57150" dist="19050" dir="1632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rot="10800000" flipH="1">
              <a:off x="-415978" y="-1427260"/>
              <a:ext cx="4460300" cy="21472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8"/>
          <p:cNvGrpSpPr/>
          <p:nvPr/>
        </p:nvGrpSpPr>
        <p:grpSpPr>
          <a:xfrm rot="10800000" flipH="1">
            <a:off x="-284082" y="3836564"/>
            <a:ext cx="2698276" cy="1519806"/>
            <a:chOff x="-415978" y="-1427260"/>
            <a:chExt cx="6478453" cy="3648994"/>
          </a:xfrm>
        </p:grpSpPr>
        <p:sp>
          <p:nvSpPr>
            <p:cNvPr id="300" name="Google Shape;300;p18"/>
            <p:cNvSpPr/>
            <p:nvPr/>
          </p:nvSpPr>
          <p:spPr>
            <a:xfrm rot="10800000" flipH="1">
              <a:off x="-173925" y="-1247715"/>
              <a:ext cx="6236400" cy="3469450"/>
            </a:xfrm>
            <a:custGeom>
              <a:avLst/>
              <a:gdLst/>
              <a:ahLst/>
              <a:cxnLst/>
              <a:rect l="l" t="t" r="r" b="b"/>
              <a:pathLst>
                <a:path w="249456" h="138778" extrusionOk="0">
                  <a:moveTo>
                    <a:pt x="1082" y="1"/>
                  </a:moveTo>
                  <a:cubicBezTo>
                    <a:pt x="712" y="1"/>
                    <a:pt x="351" y="4"/>
                    <a:pt x="0" y="9"/>
                  </a:cubicBezTo>
                  <a:lnTo>
                    <a:pt x="0" y="138778"/>
                  </a:lnTo>
                  <a:lnTo>
                    <a:pt x="249456" y="138778"/>
                  </a:lnTo>
                  <a:cubicBezTo>
                    <a:pt x="242879" y="128074"/>
                    <a:pt x="231747" y="120070"/>
                    <a:pt x="219271" y="117340"/>
                  </a:cubicBezTo>
                  <a:cubicBezTo>
                    <a:pt x="203903" y="113975"/>
                    <a:pt x="186413" y="117954"/>
                    <a:pt x="173190" y="109586"/>
                  </a:cubicBezTo>
                  <a:cubicBezTo>
                    <a:pt x="159891" y="101170"/>
                    <a:pt x="155872" y="83099"/>
                    <a:pt x="142829" y="74306"/>
                  </a:cubicBezTo>
                  <a:cubicBezTo>
                    <a:pt x="135235" y="69188"/>
                    <a:pt x="125719" y="68003"/>
                    <a:pt x="116397" y="68003"/>
                  </a:cubicBezTo>
                  <a:cubicBezTo>
                    <a:pt x="115005" y="68003"/>
                    <a:pt x="113617" y="68029"/>
                    <a:pt x="112241" y="68073"/>
                  </a:cubicBezTo>
                  <a:cubicBezTo>
                    <a:pt x="107231" y="68231"/>
                    <a:pt x="102165" y="68567"/>
                    <a:pt x="97140" y="68567"/>
                  </a:cubicBezTo>
                  <a:cubicBezTo>
                    <a:pt x="91541" y="68567"/>
                    <a:pt x="85993" y="68150"/>
                    <a:pt x="80635" y="66605"/>
                  </a:cubicBezTo>
                  <a:cubicBezTo>
                    <a:pt x="55992" y="57956"/>
                    <a:pt x="55299" y="34926"/>
                    <a:pt x="42303" y="17978"/>
                  </a:cubicBezTo>
                  <a:cubicBezTo>
                    <a:pt x="30434" y="2501"/>
                    <a:pt x="11851" y="1"/>
                    <a:pt x="1082" y="1"/>
                  </a:cubicBezTo>
                  <a:close/>
                </a:path>
              </a:pathLst>
            </a:custGeom>
            <a:solidFill>
              <a:schemeClr val="lt2"/>
            </a:solidFill>
            <a:ln>
              <a:noFill/>
            </a:ln>
            <a:effectLst>
              <a:outerShdw blurRad="57150" dist="19050" dir="1614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rot="10800000" flipH="1">
              <a:off x="-156825" y="-1091906"/>
              <a:ext cx="4460300" cy="21472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solidFill>
              <a:schemeClr val="dk2"/>
            </a:solidFill>
            <a:ln>
              <a:noFill/>
            </a:ln>
            <a:effectLst>
              <a:outerShdw blurRad="57150" dist="19050" dir="1614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rot="10800000" flipH="1">
              <a:off x="-415978" y="-1427260"/>
              <a:ext cx="4460300" cy="21472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2839800" y="539500"/>
            <a:ext cx="3464400" cy="89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5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8" name="Google Shape;348;p23"/>
          <p:cNvSpPr txBox="1">
            <a:spLocks noGrp="1"/>
          </p:cNvSpPr>
          <p:nvPr>
            <p:ph type="subTitle" idx="1"/>
          </p:nvPr>
        </p:nvSpPr>
        <p:spPr>
          <a:xfrm>
            <a:off x="2839800" y="1419625"/>
            <a:ext cx="3464400" cy="108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49" name="Google Shape;349;p23"/>
          <p:cNvSpPr txBox="1"/>
          <p:nvPr/>
        </p:nvSpPr>
        <p:spPr>
          <a:xfrm>
            <a:off x="2286050" y="4173275"/>
            <a:ext cx="4572000" cy="4353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u="sng">
                <a:solidFill>
                  <a:schemeClr val="dk1"/>
                </a:solidFill>
                <a:highlight>
                  <a:schemeClr val="dk2"/>
                </a:highlight>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u="sng">
                <a:solidFill>
                  <a:schemeClr val="dk1"/>
                </a:solidFill>
                <a:highlight>
                  <a:schemeClr val="dk2"/>
                </a:highlight>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b="1">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infographics &amp; images by </a:t>
            </a:r>
            <a:r>
              <a:rPr lang="en" sz="1000" b="1" u="sng">
                <a:solidFill>
                  <a:schemeClr val="dk1"/>
                </a:solidFill>
                <a:highlight>
                  <a:schemeClr val="dk2"/>
                </a:highlight>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u="sng">
              <a:solidFill>
                <a:schemeClr val="dk1"/>
              </a:solidFill>
              <a:highlight>
                <a:schemeClr val="dk2"/>
              </a:highlight>
              <a:latin typeface="Open Sans"/>
              <a:ea typeface="Open Sans"/>
              <a:cs typeface="Open Sans"/>
              <a:sym typeface="Open Sans"/>
            </a:endParaRPr>
          </a:p>
        </p:txBody>
      </p:sp>
      <p:grpSp>
        <p:nvGrpSpPr>
          <p:cNvPr id="350" name="Google Shape;350;p23"/>
          <p:cNvGrpSpPr/>
          <p:nvPr/>
        </p:nvGrpSpPr>
        <p:grpSpPr>
          <a:xfrm>
            <a:off x="5210900" y="-307536"/>
            <a:ext cx="5562400" cy="3732561"/>
            <a:chOff x="4296500" y="-459936"/>
            <a:chExt cx="5562400" cy="3732561"/>
          </a:xfrm>
        </p:grpSpPr>
        <p:sp>
          <p:nvSpPr>
            <p:cNvPr id="351" name="Google Shape;351;p23"/>
            <p:cNvSpPr/>
            <p:nvPr/>
          </p:nvSpPr>
          <p:spPr>
            <a:xfrm>
              <a:off x="4296500" y="-195050"/>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4372700" y="-459936"/>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496850" y="-195050"/>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l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6417700" y="-1950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6570100" y="-3474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1195787" y="2459334"/>
            <a:ext cx="4943861" cy="3217523"/>
            <a:chOff x="-1286487" y="2459334"/>
            <a:chExt cx="4943861" cy="3217523"/>
          </a:xfrm>
        </p:grpSpPr>
        <p:grpSp>
          <p:nvGrpSpPr>
            <p:cNvPr id="357" name="Google Shape;357;p23"/>
            <p:cNvGrpSpPr/>
            <p:nvPr/>
          </p:nvGrpSpPr>
          <p:grpSpPr>
            <a:xfrm>
              <a:off x="-1286487" y="2459334"/>
              <a:ext cx="4943861" cy="3217523"/>
              <a:chOff x="-1905000" y="2056825"/>
              <a:chExt cx="5562400" cy="3620075"/>
            </a:xfrm>
          </p:grpSpPr>
          <p:sp>
            <p:nvSpPr>
              <p:cNvPr id="358" name="Google Shape;358;p23"/>
              <p:cNvSpPr/>
              <p:nvPr/>
            </p:nvSpPr>
            <p:spPr>
              <a:xfrm rot="10800000">
                <a:off x="-1776225" y="20568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dk2"/>
              </a:solidFill>
              <a:ln>
                <a:noFill/>
              </a:ln>
              <a:effectLst>
                <a:outerShdw blurRad="57150" dist="19050" dir="1608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rot="10800000">
                <a:off x="-1852425" y="22092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rot="10800000">
                <a:off x="-1752600" y="3390125"/>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accent3"/>
              </a:solidFill>
              <a:ln>
                <a:noFill/>
              </a:ln>
              <a:effectLst>
                <a:outerShdw blurRad="57150" dist="19050" dir="1608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rot="10800000">
                <a:off x="-1905000" y="3542525"/>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accent3"/>
              </a:solidFill>
              <a:ln>
                <a:noFill/>
              </a:ln>
              <a:effectLst>
                <a:outerShdw blurRad="57150" dist="19050" dir="1608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3"/>
            <p:cNvSpPr/>
            <p:nvPr/>
          </p:nvSpPr>
          <p:spPr>
            <a:xfrm rot="10800000">
              <a:off x="583925" y="4292675"/>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3"/>
          <p:cNvGrpSpPr/>
          <p:nvPr/>
        </p:nvGrpSpPr>
        <p:grpSpPr>
          <a:xfrm rot="2473775">
            <a:off x="74122" y="-34259"/>
            <a:ext cx="1278202" cy="1414543"/>
            <a:chOff x="7917600" y="4115575"/>
            <a:chExt cx="1278159" cy="1414496"/>
          </a:xfrm>
        </p:grpSpPr>
        <p:sp>
          <p:nvSpPr>
            <p:cNvPr id="364" name="Google Shape;364;p23"/>
            <p:cNvSpPr/>
            <p:nvPr/>
          </p:nvSpPr>
          <p:spPr>
            <a:xfrm rot="5400000">
              <a:off x="8081859" y="4416171"/>
              <a:ext cx="1113600" cy="1114200"/>
            </a:xfrm>
            <a:prstGeom prst="ellipse">
              <a:avLst/>
            </a:pr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3"/>
            <p:cNvGrpSpPr/>
            <p:nvPr/>
          </p:nvGrpSpPr>
          <p:grpSpPr>
            <a:xfrm>
              <a:off x="7917600" y="4115575"/>
              <a:ext cx="618200" cy="592800"/>
              <a:chOff x="5577950" y="722125"/>
              <a:chExt cx="618200" cy="592800"/>
            </a:xfrm>
          </p:grpSpPr>
          <p:sp>
            <p:nvSpPr>
              <p:cNvPr id="366" name="Google Shape;366;p23"/>
              <p:cNvSpPr/>
              <p:nvPr/>
            </p:nvSpPr>
            <p:spPr>
              <a:xfrm rot="5400000">
                <a:off x="5578100" y="790975"/>
                <a:ext cx="523800" cy="524100"/>
              </a:xfrm>
              <a:prstGeom prst="ellipse">
                <a:avLst/>
              </a:prstGeom>
              <a:solidFill>
                <a:schemeClr val="dk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 name="Google Shape;368;p23"/>
          <p:cNvGrpSpPr/>
          <p:nvPr/>
        </p:nvGrpSpPr>
        <p:grpSpPr>
          <a:xfrm rot="10800000" flipH="1">
            <a:off x="8266859" y="4237646"/>
            <a:ext cx="618200" cy="592800"/>
            <a:chOff x="5577950" y="722125"/>
            <a:chExt cx="618200" cy="592800"/>
          </a:xfrm>
        </p:grpSpPr>
        <p:sp>
          <p:nvSpPr>
            <p:cNvPr id="369" name="Google Shape;369;p23"/>
            <p:cNvSpPr/>
            <p:nvPr/>
          </p:nvSpPr>
          <p:spPr>
            <a:xfrm rot="5400000">
              <a:off x="5578100" y="790975"/>
              <a:ext cx="523800" cy="524100"/>
            </a:xfrm>
            <a:prstGeom prst="ellipse">
              <a:avLst/>
            </a:prstGeom>
            <a:solidFill>
              <a:schemeClr val="accen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392"/>
        <p:cNvGrpSpPr/>
        <p:nvPr/>
      </p:nvGrpSpPr>
      <p:grpSpPr>
        <a:xfrm>
          <a:off x="0" y="0"/>
          <a:ext cx="0" cy="0"/>
          <a:chOff x="0" y="0"/>
          <a:chExt cx="0" cy="0"/>
        </a:xfrm>
      </p:grpSpPr>
      <p:grpSp>
        <p:nvGrpSpPr>
          <p:cNvPr id="393" name="Google Shape;393;p25"/>
          <p:cNvGrpSpPr/>
          <p:nvPr/>
        </p:nvGrpSpPr>
        <p:grpSpPr>
          <a:xfrm flipH="1">
            <a:off x="-834322" y="3009330"/>
            <a:ext cx="5860134" cy="2653545"/>
            <a:chOff x="3222341" y="2753230"/>
            <a:chExt cx="5860134" cy="2653545"/>
          </a:xfrm>
        </p:grpSpPr>
        <p:sp>
          <p:nvSpPr>
            <p:cNvPr id="394" name="Google Shape;394;p25"/>
            <p:cNvSpPr/>
            <p:nvPr/>
          </p:nvSpPr>
          <p:spPr>
            <a:xfrm rot="10800000" flipH="1">
              <a:off x="3222341" y="3174607"/>
              <a:ext cx="5707897" cy="1968893"/>
            </a:xfrm>
            <a:custGeom>
              <a:avLst/>
              <a:gdLst/>
              <a:ahLst/>
              <a:cxnLst/>
              <a:rect l="l" t="t" r="r" b="b"/>
              <a:pathLst>
                <a:path w="153191" h="52842" extrusionOk="0">
                  <a:moveTo>
                    <a:pt x="0" y="0"/>
                  </a:moveTo>
                  <a:cubicBezTo>
                    <a:pt x="4481" y="2713"/>
                    <a:pt x="9509" y="4703"/>
                    <a:pt x="14799" y="5759"/>
                  </a:cubicBezTo>
                  <a:cubicBezTo>
                    <a:pt x="29021" y="8596"/>
                    <a:pt x="45208" y="5240"/>
                    <a:pt x="57446" y="12297"/>
                  </a:cubicBezTo>
                  <a:cubicBezTo>
                    <a:pt x="69754" y="19396"/>
                    <a:pt x="73474" y="34638"/>
                    <a:pt x="85546" y="42054"/>
                  </a:cubicBezTo>
                  <a:cubicBezTo>
                    <a:pt x="92575" y="46372"/>
                    <a:pt x="101382" y="47371"/>
                    <a:pt x="110011" y="47371"/>
                  </a:cubicBezTo>
                  <a:cubicBezTo>
                    <a:pt x="111299" y="47371"/>
                    <a:pt x="112582" y="47349"/>
                    <a:pt x="113855" y="47312"/>
                  </a:cubicBezTo>
                  <a:cubicBezTo>
                    <a:pt x="118492" y="47178"/>
                    <a:pt x="123180" y="46895"/>
                    <a:pt x="127830" y="46895"/>
                  </a:cubicBezTo>
                  <a:cubicBezTo>
                    <a:pt x="133013" y="46895"/>
                    <a:pt x="138147" y="47247"/>
                    <a:pt x="143107" y="48549"/>
                  </a:cubicBezTo>
                  <a:cubicBezTo>
                    <a:pt x="146702" y="49494"/>
                    <a:pt x="150101" y="50962"/>
                    <a:pt x="153191" y="52842"/>
                  </a:cubicBezTo>
                  <a:lnTo>
                    <a:pt x="153191" y="0"/>
                  </a:lnTo>
                  <a:close/>
                </a:path>
              </a:pathLst>
            </a:custGeom>
            <a:solidFill>
              <a:schemeClr val="accent3"/>
            </a:solidFill>
            <a:ln>
              <a:noFill/>
            </a:ln>
            <a:effectLst>
              <a:outerShdw blurRad="57150" dist="19050" dir="18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rot="10800000" flipH="1">
              <a:off x="3298541" y="3403207"/>
              <a:ext cx="5707897" cy="1968893"/>
            </a:xfrm>
            <a:custGeom>
              <a:avLst/>
              <a:gdLst/>
              <a:ahLst/>
              <a:cxnLst/>
              <a:rect l="l" t="t" r="r" b="b"/>
              <a:pathLst>
                <a:path w="153191" h="52842" extrusionOk="0">
                  <a:moveTo>
                    <a:pt x="0" y="0"/>
                  </a:moveTo>
                  <a:cubicBezTo>
                    <a:pt x="4481" y="2713"/>
                    <a:pt x="9509" y="4703"/>
                    <a:pt x="14799" y="5759"/>
                  </a:cubicBezTo>
                  <a:cubicBezTo>
                    <a:pt x="29021" y="8596"/>
                    <a:pt x="45208" y="5240"/>
                    <a:pt x="57446" y="12297"/>
                  </a:cubicBezTo>
                  <a:cubicBezTo>
                    <a:pt x="69754" y="19396"/>
                    <a:pt x="73474" y="34638"/>
                    <a:pt x="85546" y="42054"/>
                  </a:cubicBezTo>
                  <a:cubicBezTo>
                    <a:pt x="92575" y="46372"/>
                    <a:pt x="101382" y="47371"/>
                    <a:pt x="110011" y="47371"/>
                  </a:cubicBezTo>
                  <a:cubicBezTo>
                    <a:pt x="111299" y="47371"/>
                    <a:pt x="112582" y="47349"/>
                    <a:pt x="113855" y="47312"/>
                  </a:cubicBezTo>
                  <a:cubicBezTo>
                    <a:pt x="118492" y="47178"/>
                    <a:pt x="123180" y="46895"/>
                    <a:pt x="127830" y="46895"/>
                  </a:cubicBezTo>
                  <a:cubicBezTo>
                    <a:pt x="133013" y="46895"/>
                    <a:pt x="138147" y="47247"/>
                    <a:pt x="143107" y="48549"/>
                  </a:cubicBezTo>
                  <a:cubicBezTo>
                    <a:pt x="146702" y="49494"/>
                    <a:pt x="150101" y="50962"/>
                    <a:pt x="153191" y="52842"/>
                  </a:cubicBezTo>
                  <a:lnTo>
                    <a:pt x="153191"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rot="10800000" flipH="1">
              <a:off x="5130341" y="2753230"/>
              <a:ext cx="3799734" cy="242494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2"/>
            </a:solidFill>
            <a:ln>
              <a:noFill/>
            </a:ln>
            <a:effectLst>
              <a:outerShdw blurRad="57150" dist="19050" dir="18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rot="10800000" flipH="1">
              <a:off x="5282741" y="2981830"/>
              <a:ext cx="3799734" cy="242494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25"/>
          <p:cNvGrpSpPr/>
          <p:nvPr/>
        </p:nvGrpSpPr>
        <p:grpSpPr>
          <a:xfrm flipH="1">
            <a:off x="4136578" y="2759280"/>
            <a:ext cx="5707897" cy="2653545"/>
            <a:chOff x="-792247" y="2911680"/>
            <a:chExt cx="5707897" cy="2653545"/>
          </a:xfrm>
        </p:grpSpPr>
        <p:sp>
          <p:nvSpPr>
            <p:cNvPr id="399" name="Google Shape;399;p25"/>
            <p:cNvSpPr/>
            <p:nvPr/>
          </p:nvSpPr>
          <p:spPr>
            <a:xfrm rot="10800000">
              <a:off x="-792247" y="3333057"/>
              <a:ext cx="5707897" cy="1968893"/>
            </a:xfrm>
            <a:custGeom>
              <a:avLst/>
              <a:gdLst/>
              <a:ahLst/>
              <a:cxnLst/>
              <a:rect l="l" t="t" r="r" b="b"/>
              <a:pathLst>
                <a:path w="153191" h="52842" extrusionOk="0">
                  <a:moveTo>
                    <a:pt x="0" y="0"/>
                  </a:moveTo>
                  <a:cubicBezTo>
                    <a:pt x="4481" y="2713"/>
                    <a:pt x="9509" y="4703"/>
                    <a:pt x="14799" y="5759"/>
                  </a:cubicBezTo>
                  <a:cubicBezTo>
                    <a:pt x="29021" y="8596"/>
                    <a:pt x="45208" y="5240"/>
                    <a:pt x="57446" y="12297"/>
                  </a:cubicBezTo>
                  <a:cubicBezTo>
                    <a:pt x="69754" y="19396"/>
                    <a:pt x="73474" y="34638"/>
                    <a:pt x="85546" y="42054"/>
                  </a:cubicBezTo>
                  <a:cubicBezTo>
                    <a:pt x="92575" y="46372"/>
                    <a:pt x="101382" y="47371"/>
                    <a:pt x="110011" y="47371"/>
                  </a:cubicBezTo>
                  <a:cubicBezTo>
                    <a:pt x="111299" y="47371"/>
                    <a:pt x="112582" y="47349"/>
                    <a:pt x="113855" y="47312"/>
                  </a:cubicBezTo>
                  <a:cubicBezTo>
                    <a:pt x="118492" y="47178"/>
                    <a:pt x="123180" y="46895"/>
                    <a:pt x="127830" y="46895"/>
                  </a:cubicBezTo>
                  <a:cubicBezTo>
                    <a:pt x="133013" y="46895"/>
                    <a:pt x="138147" y="47247"/>
                    <a:pt x="143107" y="48549"/>
                  </a:cubicBezTo>
                  <a:cubicBezTo>
                    <a:pt x="146702" y="49494"/>
                    <a:pt x="150101" y="50962"/>
                    <a:pt x="153191" y="52842"/>
                  </a:cubicBezTo>
                  <a:lnTo>
                    <a:pt x="153191" y="0"/>
                  </a:lnTo>
                  <a:close/>
                </a:path>
              </a:pathLst>
            </a:custGeom>
            <a:solidFill>
              <a:schemeClr val="accent1"/>
            </a:solidFill>
            <a:ln>
              <a:noFill/>
            </a:ln>
            <a:effectLst>
              <a:outerShdw blurRad="57150" dist="19050" dir="18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rot="10800000">
              <a:off x="-258684" y="2911680"/>
              <a:ext cx="3799734" cy="242494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dk2"/>
            </a:solidFill>
            <a:ln>
              <a:noFill/>
            </a:ln>
            <a:effectLst>
              <a:outerShdw blurRad="57150" dist="19050" dir="18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rot="10800000">
              <a:off x="-411084" y="3140280"/>
              <a:ext cx="3799734" cy="242494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3198600" y="2808538"/>
            <a:ext cx="2746800" cy="107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3944100" y="1388500"/>
            <a:ext cx="1255800" cy="96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31" name="Google Shape;31;p3"/>
          <p:cNvGrpSpPr/>
          <p:nvPr/>
        </p:nvGrpSpPr>
        <p:grpSpPr>
          <a:xfrm>
            <a:off x="4296500" y="-459936"/>
            <a:ext cx="5562400" cy="3732561"/>
            <a:chOff x="4296500" y="-459936"/>
            <a:chExt cx="5562400" cy="3732561"/>
          </a:xfrm>
        </p:grpSpPr>
        <p:sp>
          <p:nvSpPr>
            <p:cNvPr id="32" name="Google Shape;32;p3"/>
            <p:cNvSpPr/>
            <p:nvPr/>
          </p:nvSpPr>
          <p:spPr>
            <a:xfrm>
              <a:off x="4296500" y="-195050"/>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l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372700" y="-459936"/>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496850" y="-195050"/>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dk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6417700" y="-1950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570100" y="-3474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a:off x="7201950" y="524475"/>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a:off x="-2057400" y="1904425"/>
            <a:ext cx="5562400" cy="3620075"/>
            <a:chOff x="-2057400" y="1904425"/>
            <a:chExt cx="5562400" cy="3620075"/>
          </a:xfrm>
        </p:grpSpPr>
        <p:sp>
          <p:nvSpPr>
            <p:cNvPr id="39" name="Google Shape;39;p3"/>
            <p:cNvSpPr/>
            <p:nvPr/>
          </p:nvSpPr>
          <p:spPr>
            <a:xfrm rot="10800000">
              <a:off x="-1928625" y="19044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166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2004825" y="20568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1905000" y="3237725"/>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accent1"/>
            </a:solidFill>
            <a:ln>
              <a:noFill/>
            </a:ln>
            <a:effectLst>
              <a:outerShdw blurRad="57150" dist="19050" dir="166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1905000" y="37019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accent2"/>
            </a:solidFill>
            <a:ln>
              <a:noFill/>
            </a:ln>
            <a:effectLst>
              <a:outerShdw blurRad="57150" dist="19050" dir="166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2057400" y="38543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183575" y="4032663"/>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rot="5400000">
            <a:off x="8081859" y="4416171"/>
            <a:ext cx="1113600" cy="1114200"/>
          </a:xfrm>
          <a:prstGeom prst="ellipse">
            <a:avLst/>
          </a:pr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flipH="1">
            <a:off x="228950" y="157925"/>
            <a:ext cx="618200" cy="592800"/>
            <a:chOff x="5577950" y="722125"/>
            <a:chExt cx="618200" cy="592800"/>
          </a:xfrm>
        </p:grpSpPr>
        <p:sp>
          <p:nvSpPr>
            <p:cNvPr id="47" name="Google Shape;47;p3"/>
            <p:cNvSpPr/>
            <p:nvPr/>
          </p:nvSpPr>
          <p:spPr>
            <a:xfrm rot="5400000">
              <a:off x="5578100" y="790975"/>
              <a:ext cx="523800" cy="524100"/>
            </a:xfrm>
            <a:prstGeom prst="ellipse">
              <a:avLst/>
            </a:prstGeom>
            <a:solidFill>
              <a:schemeClr val="l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3"/>
          <p:cNvGrpSpPr/>
          <p:nvPr/>
        </p:nvGrpSpPr>
        <p:grpSpPr>
          <a:xfrm>
            <a:off x="8329550" y="4126925"/>
            <a:ext cx="618200" cy="592800"/>
            <a:chOff x="5577950" y="722125"/>
            <a:chExt cx="618200" cy="592800"/>
          </a:xfrm>
        </p:grpSpPr>
        <p:sp>
          <p:nvSpPr>
            <p:cNvPr id="50" name="Google Shape;50;p3"/>
            <p:cNvSpPr/>
            <p:nvPr/>
          </p:nvSpPr>
          <p:spPr>
            <a:xfrm rot="5400000">
              <a:off x="5578100" y="790975"/>
              <a:ext cx="523800" cy="524100"/>
            </a:xfrm>
            <a:prstGeom prst="ellipse">
              <a:avLst/>
            </a:prstGeom>
            <a:solidFill>
              <a:schemeClr val="accen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5"/>
          <p:cNvSpPr/>
          <p:nvPr/>
        </p:nvSpPr>
        <p:spPr>
          <a:xfrm rot="10800000">
            <a:off x="6619644" y="-235665"/>
            <a:ext cx="3234821" cy="1799604"/>
          </a:xfrm>
          <a:custGeom>
            <a:avLst/>
            <a:gdLst/>
            <a:ahLst/>
            <a:cxnLst/>
            <a:rect l="l" t="t" r="r" b="b"/>
            <a:pathLst>
              <a:path w="249456" h="138778" extrusionOk="0">
                <a:moveTo>
                  <a:pt x="1082" y="1"/>
                </a:moveTo>
                <a:cubicBezTo>
                  <a:pt x="712" y="1"/>
                  <a:pt x="351" y="4"/>
                  <a:pt x="0" y="9"/>
                </a:cubicBezTo>
                <a:lnTo>
                  <a:pt x="0" y="138778"/>
                </a:lnTo>
                <a:lnTo>
                  <a:pt x="249456" y="138778"/>
                </a:lnTo>
                <a:cubicBezTo>
                  <a:pt x="242879" y="128074"/>
                  <a:pt x="231747" y="120070"/>
                  <a:pt x="219271" y="117340"/>
                </a:cubicBezTo>
                <a:cubicBezTo>
                  <a:pt x="203903" y="113975"/>
                  <a:pt x="186413" y="117954"/>
                  <a:pt x="173190" y="109586"/>
                </a:cubicBezTo>
                <a:cubicBezTo>
                  <a:pt x="159891" y="101170"/>
                  <a:pt x="155872" y="83099"/>
                  <a:pt x="142829" y="74306"/>
                </a:cubicBezTo>
                <a:cubicBezTo>
                  <a:pt x="135235" y="69188"/>
                  <a:pt x="125719" y="68003"/>
                  <a:pt x="116397" y="68003"/>
                </a:cubicBezTo>
                <a:cubicBezTo>
                  <a:pt x="115005" y="68003"/>
                  <a:pt x="113617" y="68029"/>
                  <a:pt x="112241" y="68073"/>
                </a:cubicBezTo>
                <a:cubicBezTo>
                  <a:pt x="107231" y="68231"/>
                  <a:pt x="102165" y="68567"/>
                  <a:pt x="97140" y="68567"/>
                </a:cubicBezTo>
                <a:cubicBezTo>
                  <a:pt x="91541" y="68567"/>
                  <a:pt x="85993" y="68150"/>
                  <a:pt x="80635" y="66605"/>
                </a:cubicBezTo>
                <a:cubicBezTo>
                  <a:pt x="55992" y="57956"/>
                  <a:pt x="55299" y="34926"/>
                  <a:pt x="42303" y="17978"/>
                </a:cubicBezTo>
                <a:cubicBezTo>
                  <a:pt x="30434" y="2501"/>
                  <a:pt x="11851" y="1"/>
                  <a:pt x="1082" y="1"/>
                </a:cubicBezTo>
                <a:close/>
              </a:path>
            </a:pathLst>
          </a:custGeom>
          <a:solidFill>
            <a:schemeClr val="accen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txBox="1">
            <a:spLocks noGrp="1"/>
          </p:cNvSpPr>
          <p:nvPr>
            <p:ph type="title"/>
          </p:nvPr>
        </p:nvSpPr>
        <p:spPr>
          <a:xfrm>
            <a:off x="713650" y="463300"/>
            <a:ext cx="7716600" cy="6258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6" name="Google Shape;66;p5"/>
          <p:cNvSpPr txBox="1">
            <a:spLocks noGrp="1"/>
          </p:cNvSpPr>
          <p:nvPr>
            <p:ph type="subTitle" idx="1"/>
          </p:nvPr>
        </p:nvSpPr>
        <p:spPr>
          <a:xfrm>
            <a:off x="1616375" y="2215025"/>
            <a:ext cx="25539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67" name="Google Shape;67;p5"/>
          <p:cNvSpPr txBox="1">
            <a:spLocks noGrp="1"/>
          </p:cNvSpPr>
          <p:nvPr>
            <p:ph type="subTitle" idx="2"/>
          </p:nvPr>
        </p:nvSpPr>
        <p:spPr>
          <a:xfrm>
            <a:off x="1616375" y="2596025"/>
            <a:ext cx="2553900" cy="1639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8" name="Google Shape;68;p5"/>
          <p:cNvSpPr txBox="1">
            <a:spLocks noGrp="1"/>
          </p:cNvSpPr>
          <p:nvPr>
            <p:ph type="subTitle" idx="3"/>
          </p:nvPr>
        </p:nvSpPr>
        <p:spPr>
          <a:xfrm>
            <a:off x="4973725" y="2215025"/>
            <a:ext cx="2553900" cy="436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69" name="Google Shape;69;p5"/>
          <p:cNvSpPr txBox="1">
            <a:spLocks noGrp="1"/>
          </p:cNvSpPr>
          <p:nvPr>
            <p:ph type="subTitle" idx="4"/>
          </p:nvPr>
        </p:nvSpPr>
        <p:spPr>
          <a:xfrm>
            <a:off x="4973725" y="2596025"/>
            <a:ext cx="2553900" cy="1639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0" name="Google Shape;70;p5"/>
          <p:cNvSpPr/>
          <p:nvPr/>
        </p:nvSpPr>
        <p:spPr>
          <a:xfrm rot="10800000">
            <a:off x="6718377" y="-334398"/>
            <a:ext cx="3234821" cy="1799604"/>
          </a:xfrm>
          <a:custGeom>
            <a:avLst/>
            <a:gdLst/>
            <a:ahLst/>
            <a:cxnLst/>
            <a:rect l="l" t="t" r="r" b="b"/>
            <a:pathLst>
              <a:path w="249456" h="138778" extrusionOk="0">
                <a:moveTo>
                  <a:pt x="1082" y="1"/>
                </a:moveTo>
                <a:cubicBezTo>
                  <a:pt x="712" y="1"/>
                  <a:pt x="351" y="4"/>
                  <a:pt x="0" y="9"/>
                </a:cubicBezTo>
                <a:lnTo>
                  <a:pt x="0" y="138778"/>
                </a:lnTo>
                <a:lnTo>
                  <a:pt x="249456" y="138778"/>
                </a:lnTo>
                <a:cubicBezTo>
                  <a:pt x="242879" y="128074"/>
                  <a:pt x="231747" y="120070"/>
                  <a:pt x="219271" y="117340"/>
                </a:cubicBezTo>
                <a:cubicBezTo>
                  <a:pt x="203903" y="113975"/>
                  <a:pt x="186413" y="117954"/>
                  <a:pt x="173190" y="109586"/>
                </a:cubicBezTo>
                <a:cubicBezTo>
                  <a:pt x="159891" y="101170"/>
                  <a:pt x="155872" y="83099"/>
                  <a:pt x="142829" y="74306"/>
                </a:cubicBezTo>
                <a:cubicBezTo>
                  <a:pt x="135235" y="69188"/>
                  <a:pt x="125719" y="68003"/>
                  <a:pt x="116397" y="68003"/>
                </a:cubicBezTo>
                <a:cubicBezTo>
                  <a:pt x="115005" y="68003"/>
                  <a:pt x="113617" y="68029"/>
                  <a:pt x="112241" y="68073"/>
                </a:cubicBezTo>
                <a:cubicBezTo>
                  <a:pt x="107231" y="68231"/>
                  <a:pt x="102165" y="68567"/>
                  <a:pt x="97140" y="68567"/>
                </a:cubicBezTo>
                <a:cubicBezTo>
                  <a:pt x="91541" y="68567"/>
                  <a:pt x="85993" y="68150"/>
                  <a:pt x="80635" y="66605"/>
                </a:cubicBezTo>
                <a:cubicBezTo>
                  <a:pt x="55992" y="57956"/>
                  <a:pt x="55299" y="34926"/>
                  <a:pt x="42303" y="17978"/>
                </a:cubicBezTo>
                <a:cubicBezTo>
                  <a:pt x="30434" y="2501"/>
                  <a:pt x="11851" y="1"/>
                  <a:pt x="10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5"/>
          <p:cNvGrpSpPr/>
          <p:nvPr/>
        </p:nvGrpSpPr>
        <p:grpSpPr>
          <a:xfrm>
            <a:off x="6791525" y="4205442"/>
            <a:ext cx="2891072" cy="1097083"/>
            <a:chOff x="6704225" y="4198817"/>
            <a:chExt cx="2891072" cy="1097083"/>
          </a:xfrm>
        </p:grpSpPr>
        <p:sp>
          <p:nvSpPr>
            <p:cNvPr id="72" name="Google Shape;72;p5"/>
            <p:cNvSpPr/>
            <p:nvPr/>
          </p:nvSpPr>
          <p:spPr>
            <a:xfrm rot="10800000" flipH="1">
              <a:off x="6704225" y="4198817"/>
              <a:ext cx="2738672" cy="944683"/>
            </a:xfrm>
            <a:custGeom>
              <a:avLst/>
              <a:gdLst/>
              <a:ahLst/>
              <a:cxnLst/>
              <a:rect l="l" t="t" r="r" b="b"/>
              <a:pathLst>
                <a:path w="153191" h="52842" extrusionOk="0">
                  <a:moveTo>
                    <a:pt x="0" y="0"/>
                  </a:moveTo>
                  <a:cubicBezTo>
                    <a:pt x="4481" y="2713"/>
                    <a:pt x="9509" y="4703"/>
                    <a:pt x="14799" y="5759"/>
                  </a:cubicBezTo>
                  <a:cubicBezTo>
                    <a:pt x="29021" y="8596"/>
                    <a:pt x="45208" y="5240"/>
                    <a:pt x="57446" y="12297"/>
                  </a:cubicBezTo>
                  <a:cubicBezTo>
                    <a:pt x="69754" y="19396"/>
                    <a:pt x="73474" y="34638"/>
                    <a:pt x="85546" y="42054"/>
                  </a:cubicBezTo>
                  <a:cubicBezTo>
                    <a:pt x="92575" y="46372"/>
                    <a:pt x="101382" y="47371"/>
                    <a:pt x="110011" y="47371"/>
                  </a:cubicBezTo>
                  <a:cubicBezTo>
                    <a:pt x="111299" y="47371"/>
                    <a:pt x="112582" y="47349"/>
                    <a:pt x="113855" y="47312"/>
                  </a:cubicBezTo>
                  <a:cubicBezTo>
                    <a:pt x="118492" y="47178"/>
                    <a:pt x="123180" y="46895"/>
                    <a:pt x="127830" y="46895"/>
                  </a:cubicBezTo>
                  <a:cubicBezTo>
                    <a:pt x="133013" y="46895"/>
                    <a:pt x="138147" y="47247"/>
                    <a:pt x="143107" y="48549"/>
                  </a:cubicBezTo>
                  <a:cubicBezTo>
                    <a:pt x="146702" y="49494"/>
                    <a:pt x="150101" y="50962"/>
                    <a:pt x="153191" y="52842"/>
                  </a:cubicBezTo>
                  <a:lnTo>
                    <a:pt x="153191" y="0"/>
                  </a:lnTo>
                  <a:close/>
                </a:path>
              </a:pathLst>
            </a:custGeom>
            <a:solidFill>
              <a:schemeClr val="dk2"/>
            </a:solidFill>
            <a:ln>
              <a:noFill/>
            </a:ln>
            <a:effectLst>
              <a:outerShdw blurRad="57150" dist="19050" dir="97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10800000" flipH="1">
              <a:off x="6856625" y="4351217"/>
              <a:ext cx="2738672" cy="944683"/>
            </a:xfrm>
            <a:custGeom>
              <a:avLst/>
              <a:gdLst/>
              <a:ahLst/>
              <a:cxnLst/>
              <a:rect l="l" t="t" r="r" b="b"/>
              <a:pathLst>
                <a:path w="153191" h="52842" extrusionOk="0">
                  <a:moveTo>
                    <a:pt x="0" y="0"/>
                  </a:moveTo>
                  <a:cubicBezTo>
                    <a:pt x="4481" y="2713"/>
                    <a:pt x="9509" y="4703"/>
                    <a:pt x="14799" y="5759"/>
                  </a:cubicBezTo>
                  <a:cubicBezTo>
                    <a:pt x="29021" y="8596"/>
                    <a:pt x="45208" y="5240"/>
                    <a:pt x="57446" y="12297"/>
                  </a:cubicBezTo>
                  <a:cubicBezTo>
                    <a:pt x="69754" y="19396"/>
                    <a:pt x="73474" y="34638"/>
                    <a:pt x="85546" y="42054"/>
                  </a:cubicBezTo>
                  <a:cubicBezTo>
                    <a:pt x="92575" y="46372"/>
                    <a:pt x="101382" y="47371"/>
                    <a:pt x="110011" y="47371"/>
                  </a:cubicBezTo>
                  <a:cubicBezTo>
                    <a:pt x="111299" y="47371"/>
                    <a:pt x="112582" y="47349"/>
                    <a:pt x="113855" y="47312"/>
                  </a:cubicBezTo>
                  <a:cubicBezTo>
                    <a:pt x="118492" y="47178"/>
                    <a:pt x="123180" y="46895"/>
                    <a:pt x="127830" y="46895"/>
                  </a:cubicBezTo>
                  <a:cubicBezTo>
                    <a:pt x="133013" y="46895"/>
                    <a:pt x="138147" y="47247"/>
                    <a:pt x="143107" y="48549"/>
                  </a:cubicBezTo>
                  <a:cubicBezTo>
                    <a:pt x="146702" y="49494"/>
                    <a:pt x="150101" y="50962"/>
                    <a:pt x="153191" y="52842"/>
                  </a:cubicBezTo>
                  <a:lnTo>
                    <a:pt x="153191"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5"/>
          <p:cNvGrpSpPr/>
          <p:nvPr/>
        </p:nvGrpSpPr>
        <p:grpSpPr>
          <a:xfrm>
            <a:off x="-228600" y="3983475"/>
            <a:ext cx="2679050" cy="1388625"/>
            <a:chOff x="-228600" y="3983475"/>
            <a:chExt cx="2679050" cy="1388625"/>
          </a:xfrm>
        </p:grpSpPr>
        <p:sp>
          <p:nvSpPr>
            <p:cNvPr id="75" name="Google Shape;75;p5"/>
            <p:cNvSpPr/>
            <p:nvPr/>
          </p:nvSpPr>
          <p:spPr>
            <a:xfrm rot="10800000">
              <a:off x="-76200" y="3983475"/>
              <a:ext cx="2526650" cy="1236225"/>
            </a:xfrm>
            <a:custGeom>
              <a:avLst/>
              <a:gdLst/>
              <a:ahLst/>
              <a:cxnLst/>
              <a:rect l="l" t="t" r="r" b="b"/>
              <a:pathLst>
                <a:path w="101066" h="49449" extrusionOk="0">
                  <a:moveTo>
                    <a:pt x="0" y="0"/>
                  </a:moveTo>
                  <a:cubicBezTo>
                    <a:pt x="5538" y="4770"/>
                    <a:pt x="12487" y="8230"/>
                    <a:pt x="19981" y="9735"/>
                  </a:cubicBezTo>
                  <a:cubicBezTo>
                    <a:pt x="33718" y="12495"/>
                    <a:pt x="49351" y="9231"/>
                    <a:pt x="61170" y="16093"/>
                  </a:cubicBezTo>
                  <a:cubicBezTo>
                    <a:pt x="73058" y="22996"/>
                    <a:pt x="76650" y="37816"/>
                    <a:pt x="88310" y="45026"/>
                  </a:cubicBezTo>
                  <a:cubicBezTo>
                    <a:pt x="92129" y="47388"/>
                    <a:pt x="96495" y="48728"/>
                    <a:pt x="101066" y="49449"/>
                  </a:cubicBezTo>
                  <a:lnTo>
                    <a:pt x="10106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228600" y="4135875"/>
              <a:ext cx="2526650" cy="1236225"/>
            </a:xfrm>
            <a:custGeom>
              <a:avLst/>
              <a:gdLst/>
              <a:ahLst/>
              <a:cxnLst/>
              <a:rect l="l" t="t" r="r" b="b"/>
              <a:pathLst>
                <a:path w="101066" h="49449" extrusionOk="0">
                  <a:moveTo>
                    <a:pt x="0" y="0"/>
                  </a:moveTo>
                  <a:cubicBezTo>
                    <a:pt x="5538" y="4770"/>
                    <a:pt x="12487" y="8230"/>
                    <a:pt x="19981" y="9735"/>
                  </a:cubicBezTo>
                  <a:cubicBezTo>
                    <a:pt x="33718" y="12495"/>
                    <a:pt x="49351" y="9231"/>
                    <a:pt x="61170" y="16093"/>
                  </a:cubicBezTo>
                  <a:cubicBezTo>
                    <a:pt x="73058" y="22996"/>
                    <a:pt x="76650" y="37816"/>
                    <a:pt x="88310" y="45026"/>
                  </a:cubicBezTo>
                  <a:cubicBezTo>
                    <a:pt x="92129" y="47388"/>
                    <a:pt x="96495" y="48728"/>
                    <a:pt x="101066" y="49449"/>
                  </a:cubicBezTo>
                  <a:lnTo>
                    <a:pt x="101066" y="0"/>
                  </a:lnTo>
                  <a:close/>
                </a:path>
              </a:pathLst>
            </a:custGeom>
            <a:solidFill>
              <a:schemeClr val="accent3"/>
            </a:solidFill>
            <a:ln>
              <a:noFill/>
            </a:ln>
            <a:effectLst>
              <a:outerShdw blurRad="57150" dist="19050" dir="163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5"/>
          <p:cNvGrpSpPr/>
          <p:nvPr/>
        </p:nvGrpSpPr>
        <p:grpSpPr>
          <a:xfrm flipH="1">
            <a:off x="5901475" y="71200"/>
            <a:ext cx="391800" cy="392100"/>
            <a:chOff x="47375" y="858750"/>
            <a:chExt cx="391800" cy="392100"/>
          </a:xfrm>
        </p:grpSpPr>
        <p:sp>
          <p:nvSpPr>
            <p:cNvPr id="78" name="Google Shape;78;p5"/>
            <p:cNvSpPr/>
            <p:nvPr/>
          </p:nvSpPr>
          <p:spPr>
            <a:xfrm>
              <a:off x="47375" y="934950"/>
              <a:ext cx="315600" cy="315900"/>
            </a:xfrm>
            <a:prstGeom prst="ellipse">
              <a:avLst/>
            </a:pr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123575" y="858750"/>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5"/>
          <p:cNvSpPr/>
          <p:nvPr/>
        </p:nvSpPr>
        <p:spPr>
          <a:xfrm>
            <a:off x="8472575" y="4022175"/>
            <a:ext cx="363600" cy="363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
        <p:cNvGrpSpPr/>
        <p:nvPr/>
      </p:nvGrpSpPr>
      <p:grpSpPr>
        <a:xfrm>
          <a:off x="0" y="0"/>
          <a:ext cx="0" cy="0"/>
          <a:chOff x="0" y="0"/>
          <a:chExt cx="0" cy="0"/>
        </a:xfrm>
      </p:grpSpPr>
      <p:sp>
        <p:nvSpPr>
          <p:cNvPr id="92" name="Google Shape;92;p7"/>
          <p:cNvSpPr txBox="1">
            <a:spLocks noGrp="1"/>
          </p:cNvSpPr>
          <p:nvPr>
            <p:ph type="title"/>
          </p:nvPr>
        </p:nvSpPr>
        <p:spPr>
          <a:xfrm>
            <a:off x="713225" y="2201338"/>
            <a:ext cx="3732900" cy="672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3" name="Google Shape;93;p7"/>
          <p:cNvSpPr txBox="1">
            <a:spLocks noGrp="1"/>
          </p:cNvSpPr>
          <p:nvPr>
            <p:ph type="body" idx="1"/>
          </p:nvPr>
        </p:nvSpPr>
        <p:spPr>
          <a:xfrm>
            <a:off x="713225" y="2874274"/>
            <a:ext cx="3732900" cy="1734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2"/>
              </a:buClr>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grpSp>
        <p:nvGrpSpPr>
          <p:cNvPr id="94" name="Google Shape;94;p7"/>
          <p:cNvGrpSpPr/>
          <p:nvPr/>
        </p:nvGrpSpPr>
        <p:grpSpPr>
          <a:xfrm>
            <a:off x="-715775" y="-1443500"/>
            <a:ext cx="6412425" cy="3469450"/>
            <a:chOff x="-233025" y="-1335600"/>
            <a:chExt cx="6412425" cy="3469450"/>
          </a:xfrm>
        </p:grpSpPr>
        <p:sp>
          <p:nvSpPr>
            <p:cNvPr id="95" name="Google Shape;95;p7"/>
            <p:cNvSpPr/>
            <p:nvPr/>
          </p:nvSpPr>
          <p:spPr>
            <a:xfrm rot="10800000" flipH="1">
              <a:off x="-57000" y="-1335600"/>
              <a:ext cx="6236400" cy="3469450"/>
            </a:xfrm>
            <a:custGeom>
              <a:avLst/>
              <a:gdLst/>
              <a:ahLst/>
              <a:cxnLst/>
              <a:rect l="l" t="t" r="r" b="b"/>
              <a:pathLst>
                <a:path w="249456" h="138778" extrusionOk="0">
                  <a:moveTo>
                    <a:pt x="1082" y="1"/>
                  </a:moveTo>
                  <a:cubicBezTo>
                    <a:pt x="712" y="1"/>
                    <a:pt x="351" y="4"/>
                    <a:pt x="0" y="9"/>
                  </a:cubicBezTo>
                  <a:lnTo>
                    <a:pt x="0" y="138778"/>
                  </a:lnTo>
                  <a:lnTo>
                    <a:pt x="249456" y="138778"/>
                  </a:lnTo>
                  <a:cubicBezTo>
                    <a:pt x="242879" y="128074"/>
                    <a:pt x="231747" y="120070"/>
                    <a:pt x="219271" y="117340"/>
                  </a:cubicBezTo>
                  <a:cubicBezTo>
                    <a:pt x="203903" y="113975"/>
                    <a:pt x="186413" y="117954"/>
                    <a:pt x="173190" y="109586"/>
                  </a:cubicBezTo>
                  <a:cubicBezTo>
                    <a:pt x="159891" y="101170"/>
                    <a:pt x="155872" y="83099"/>
                    <a:pt x="142829" y="74306"/>
                  </a:cubicBezTo>
                  <a:cubicBezTo>
                    <a:pt x="135235" y="69188"/>
                    <a:pt x="125719" y="68003"/>
                    <a:pt x="116397" y="68003"/>
                  </a:cubicBezTo>
                  <a:cubicBezTo>
                    <a:pt x="115005" y="68003"/>
                    <a:pt x="113617" y="68029"/>
                    <a:pt x="112241" y="68073"/>
                  </a:cubicBezTo>
                  <a:cubicBezTo>
                    <a:pt x="107231" y="68231"/>
                    <a:pt x="102165" y="68567"/>
                    <a:pt x="97140" y="68567"/>
                  </a:cubicBezTo>
                  <a:cubicBezTo>
                    <a:pt x="91541" y="68567"/>
                    <a:pt x="85993" y="68150"/>
                    <a:pt x="80635" y="66605"/>
                  </a:cubicBezTo>
                  <a:cubicBezTo>
                    <a:pt x="55992" y="57956"/>
                    <a:pt x="55299" y="34926"/>
                    <a:pt x="42303" y="17978"/>
                  </a:cubicBezTo>
                  <a:cubicBezTo>
                    <a:pt x="30434" y="2501"/>
                    <a:pt x="11851" y="1"/>
                    <a:pt x="1082" y="1"/>
                  </a:cubicBezTo>
                  <a:close/>
                </a:path>
              </a:pathLst>
            </a:cu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rot="10800000" flipH="1">
              <a:off x="-156825" y="-726000"/>
              <a:ext cx="4460300" cy="21472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rot="10800000" flipH="1">
              <a:off x="-233025" y="-878400"/>
              <a:ext cx="4460300" cy="2147275"/>
            </a:xfrm>
            <a:custGeom>
              <a:avLst/>
              <a:gdLst/>
              <a:ahLst/>
              <a:cxnLst/>
              <a:rect l="l" t="t" r="r" b="b"/>
              <a:pathLst>
                <a:path w="178412" h="85891" extrusionOk="0">
                  <a:moveTo>
                    <a:pt x="0" y="0"/>
                  </a:moveTo>
                  <a:lnTo>
                    <a:pt x="0" y="85891"/>
                  </a:lnTo>
                  <a:lnTo>
                    <a:pt x="178412" y="85891"/>
                  </a:lnTo>
                  <a:lnTo>
                    <a:pt x="176980" y="80727"/>
                  </a:lnTo>
                  <a:cubicBezTo>
                    <a:pt x="171136" y="67659"/>
                    <a:pt x="158848" y="57642"/>
                    <a:pt x="144832" y="54518"/>
                  </a:cubicBezTo>
                  <a:cubicBezTo>
                    <a:pt x="129735" y="51153"/>
                    <a:pt x="112554" y="55133"/>
                    <a:pt x="99564" y="46766"/>
                  </a:cubicBezTo>
                  <a:cubicBezTo>
                    <a:pt x="86499" y="38349"/>
                    <a:pt x="82552" y="20277"/>
                    <a:pt x="69738" y="11485"/>
                  </a:cubicBezTo>
                  <a:cubicBezTo>
                    <a:pt x="62278" y="6366"/>
                    <a:pt x="52930" y="5181"/>
                    <a:pt x="43773" y="5181"/>
                  </a:cubicBezTo>
                  <a:cubicBezTo>
                    <a:pt x="42405" y="5181"/>
                    <a:pt x="41042" y="5208"/>
                    <a:pt x="39690" y="5251"/>
                  </a:cubicBezTo>
                  <a:cubicBezTo>
                    <a:pt x="34767" y="5410"/>
                    <a:pt x="29789" y="5747"/>
                    <a:pt x="24851" y="5747"/>
                  </a:cubicBezTo>
                  <a:cubicBezTo>
                    <a:pt x="19352" y="5747"/>
                    <a:pt x="13904" y="5330"/>
                    <a:pt x="8641" y="3785"/>
                  </a:cubicBezTo>
                  <a:cubicBezTo>
                    <a:pt x="5609" y="2895"/>
                    <a:pt x="2710" y="1608"/>
                    <a:pt x="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7"/>
          <p:cNvSpPr/>
          <p:nvPr/>
        </p:nvSpPr>
        <p:spPr>
          <a:xfrm rot="5400000">
            <a:off x="3072763" y="286588"/>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5489511" y="-832775"/>
            <a:ext cx="4219090" cy="6195288"/>
            <a:chOff x="5182786" y="-883900"/>
            <a:chExt cx="4219090" cy="6195288"/>
          </a:xfrm>
        </p:grpSpPr>
        <p:sp>
          <p:nvSpPr>
            <p:cNvPr id="100" name="Google Shape;100;p7"/>
            <p:cNvSpPr/>
            <p:nvPr/>
          </p:nvSpPr>
          <p:spPr>
            <a:xfrm rot="5400000">
              <a:off x="4078610" y="220276"/>
              <a:ext cx="6103591" cy="3895239"/>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1116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5400000">
              <a:off x="4692388" y="7083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lt2"/>
            </a:solidFill>
            <a:ln>
              <a:noFill/>
            </a:ln>
            <a:effectLst>
              <a:outerShdw blurRad="57150" dist="19050" dir="1116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5400000">
              <a:off x="4951226" y="8607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5400000">
              <a:off x="6085325" y="2077650"/>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dk2"/>
            </a:solidFill>
            <a:ln>
              <a:noFill/>
            </a:ln>
            <a:effectLst>
              <a:outerShdw blurRad="57150" dist="19050" dir="1416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5400000">
              <a:off x="6777863" y="2770188"/>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accent2"/>
            </a:solidFill>
            <a:ln>
              <a:noFill/>
            </a:ln>
            <a:effectLst>
              <a:outerShdw blurRad="57150" dist="19050" dir="1416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rot="5400000">
              <a:off x="6930263" y="2922588"/>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rot="5400000">
              <a:off x="8107763" y="2630663"/>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8"/>
          <p:cNvSpPr txBox="1">
            <a:spLocks noGrp="1"/>
          </p:cNvSpPr>
          <p:nvPr>
            <p:ph type="title"/>
          </p:nvPr>
        </p:nvSpPr>
        <p:spPr>
          <a:xfrm>
            <a:off x="1644925" y="1478225"/>
            <a:ext cx="5854200" cy="218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109" name="Google Shape;109;p8"/>
          <p:cNvGrpSpPr/>
          <p:nvPr/>
        </p:nvGrpSpPr>
        <p:grpSpPr>
          <a:xfrm rot="5400000">
            <a:off x="-2110750" y="485300"/>
            <a:ext cx="5562400" cy="3620075"/>
            <a:chOff x="-2057400" y="1904425"/>
            <a:chExt cx="5562400" cy="3620075"/>
          </a:xfrm>
        </p:grpSpPr>
        <p:sp>
          <p:nvSpPr>
            <p:cNvPr id="110" name="Google Shape;110;p8"/>
            <p:cNvSpPr/>
            <p:nvPr/>
          </p:nvSpPr>
          <p:spPr>
            <a:xfrm rot="10800000">
              <a:off x="-1928625" y="19044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rot="10800000">
              <a:off x="-2004825" y="20568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rot="10800000">
              <a:off x="-1905000" y="3237725"/>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10800000">
              <a:off x="-1928625" y="37019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l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a:off x="-2057400" y="38543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10800000">
              <a:off x="183575" y="4032663"/>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8"/>
          <p:cNvGrpSpPr/>
          <p:nvPr/>
        </p:nvGrpSpPr>
        <p:grpSpPr>
          <a:xfrm rot="-5400000" flipH="1">
            <a:off x="5591225" y="485300"/>
            <a:ext cx="5562400" cy="3620075"/>
            <a:chOff x="-2057400" y="1904425"/>
            <a:chExt cx="5562400" cy="3620075"/>
          </a:xfrm>
        </p:grpSpPr>
        <p:sp>
          <p:nvSpPr>
            <p:cNvPr id="117" name="Google Shape;117;p8"/>
            <p:cNvSpPr/>
            <p:nvPr/>
          </p:nvSpPr>
          <p:spPr>
            <a:xfrm rot="10800000">
              <a:off x="-1928625" y="19044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a:off x="-2004825" y="2056825"/>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a:off x="-1905000" y="3237725"/>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dk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a:off x="-1905000" y="37019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10800000">
              <a:off x="-2057400" y="3854350"/>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rot="10800000">
              <a:off x="183575" y="4032663"/>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flipH="1">
            <a:off x="517325" y="4488650"/>
            <a:ext cx="391800" cy="392100"/>
            <a:chOff x="47375" y="858750"/>
            <a:chExt cx="391800" cy="392100"/>
          </a:xfrm>
        </p:grpSpPr>
        <p:sp>
          <p:nvSpPr>
            <p:cNvPr id="124" name="Google Shape;124;p8"/>
            <p:cNvSpPr/>
            <p:nvPr/>
          </p:nvSpPr>
          <p:spPr>
            <a:xfrm>
              <a:off x="47375" y="934950"/>
              <a:ext cx="315600" cy="315900"/>
            </a:xfrm>
            <a:prstGeom prst="ellipse">
              <a:avLst/>
            </a:pr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123575" y="858750"/>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
        <p:cNvGrpSpPr/>
        <p:nvPr/>
      </p:nvGrpSpPr>
      <p:grpSpPr>
        <a:xfrm>
          <a:off x="0" y="0"/>
          <a:ext cx="0" cy="0"/>
          <a:chOff x="0" y="0"/>
          <a:chExt cx="0" cy="0"/>
        </a:xfrm>
      </p:grpSpPr>
      <p:sp>
        <p:nvSpPr>
          <p:cNvPr id="127" name="Google Shape;127;p9"/>
          <p:cNvSpPr txBox="1">
            <a:spLocks noGrp="1"/>
          </p:cNvSpPr>
          <p:nvPr>
            <p:ph type="title"/>
          </p:nvPr>
        </p:nvSpPr>
        <p:spPr>
          <a:xfrm>
            <a:off x="2549400" y="1169250"/>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8" name="Google Shape;128;p9"/>
          <p:cNvSpPr txBox="1">
            <a:spLocks noGrp="1"/>
          </p:cNvSpPr>
          <p:nvPr>
            <p:ph type="subTitle" idx="1"/>
          </p:nvPr>
        </p:nvSpPr>
        <p:spPr>
          <a:xfrm>
            <a:off x="2549400" y="2739150"/>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grpSp>
        <p:nvGrpSpPr>
          <p:cNvPr id="129" name="Google Shape;129;p9"/>
          <p:cNvGrpSpPr/>
          <p:nvPr/>
        </p:nvGrpSpPr>
        <p:grpSpPr>
          <a:xfrm>
            <a:off x="5960305" y="-266056"/>
            <a:ext cx="4219090" cy="6195288"/>
            <a:chOff x="5182786" y="-883900"/>
            <a:chExt cx="4219090" cy="6195288"/>
          </a:xfrm>
        </p:grpSpPr>
        <p:sp>
          <p:nvSpPr>
            <p:cNvPr id="130" name="Google Shape;130;p9"/>
            <p:cNvSpPr/>
            <p:nvPr/>
          </p:nvSpPr>
          <p:spPr>
            <a:xfrm rot="5400000">
              <a:off x="4078610" y="220276"/>
              <a:ext cx="6103591" cy="3895239"/>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rot="5400000">
              <a:off x="4692388" y="7083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l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rot="5400000">
              <a:off x="4951226" y="8607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rot="5400000">
              <a:off x="6085325" y="2077650"/>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dk2"/>
            </a:solidFill>
            <a:ln>
              <a:noFill/>
            </a:ln>
            <a:effectLst>
              <a:outerShdw blurRad="57150" dist="19050" dir="1398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rot="5400000">
              <a:off x="6777863" y="2770188"/>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accent2"/>
            </a:solidFill>
            <a:ln>
              <a:noFill/>
            </a:ln>
            <a:effectLst>
              <a:outerShdw blurRad="57150" dist="19050" dir="1398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5400000">
              <a:off x="6930263" y="2922588"/>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5400000">
              <a:off x="8107763" y="2630663"/>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9"/>
          <p:cNvGrpSpPr/>
          <p:nvPr/>
        </p:nvGrpSpPr>
        <p:grpSpPr>
          <a:xfrm rot="10800000">
            <a:off x="-1035395" y="-785731"/>
            <a:ext cx="4219090" cy="6195288"/>
            <a:chOff x="5182786" y="-883900"/>
            <a:chExt cx="4219090" cy="6195288"/>
          </a:xfrm>
        </p:grpSpPr>
        <p:sp>
          <p:nvSpPr>
            <p:cNvPr id="138" name="Google Shape;138;p9"/>
            <p:cNvSpPr/>
            <p:nvPr/>
          </p:nvSpPr>
          <p:spPr>
            <a:xfrm rot="5400000">
              <a:off x="4078610" y="220276"/>
              <a:ext cx="6103591" cy="3895239"/>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5400000">
              <a:off x="4692388" y="7083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solidFill>
              <a:schemeClr val="l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rot="5400000">
              <a:off x="4951226" y="860738"/>
              <a:ext cx="5433625" cy="3467675"/>
            </a:xfrm>
            <a:custGeom>
              <a:avLst/>
              <a:gdLst/>
              <a:ahLst/>
              <a:cxnLst/>
              <a:rect l="l" t="t" r="r" b="b"/>
              <a:pathLst>
                <a:path w="217345" h="138707" extrusionOk="0">
                  <a:moveTo>
                    <a:pt x="1" y="0"/>
                  </a:moveTo>
                  <a:lnTo>
                    <a:pt x="522" y="1964"/>
                  </a:lnTo>
                  <a:cubicBezTo>
                    <a:pt x="5971" y="14509"/>
                    <a:pt x="17609" y="24210"/>
                    <a:pt x="30967" y="27340"/>
                  </a:cubicBezTo>
                  <a:cubicBezTo>
                    <a:pt x="45356" y="30713"/>
                    <a:pt x="61815" y="27089"/>
                    <a:pt x="74141" y="35220"/>
                  </a:cubicBezTo>
                  <a:cubicBezTo>
                    <a:pt x="86536" y="43397"/>
                    <a:pt x="90120" y="60706"/>
                    <a:pt x="102271" y="69242"/>
                  </a:cubicBezTo>
                  <a:cubicBezTo>
                    <a:pt x="109662" y="74432"/>
                    <a:pt x="119066" y="75541"/>
                    <a:pt x="128187" y="75541"/>
                  </a:cubicBezTo>
                  <a:cubicBezTo>
                    <a:pt x="129100" y="75541"/>
                    <a:pt x="130011" y="75530"/>
                    <a:pt x="130917" y="75511"/>
                  </a:cubicBezTo>
                  <a:cubicBezTo>
                    <a:pt x="135219" y="75419"/>
                    <a:pt x="139566" y="75186"/>
                    <a:pt x="143885" y="75186"/>
                  </a:cubicBezTo>
                  <a:cubicBezTo>
                    <a:pt x="149553" y="75186"/>
                    <a:pt x="155171" y="75587"/>
                    <a:pt x="160570" y="77236"/>
                  </a:cubicBezTo>
                  <a:cubicBezTo>
                    <a:pt x="183610" y="85752"/>
                    <a:pt x="184939" y="107126"/>
                    <a:pt x="196042" y="124091"/>
                  </a:cubicBezTo>
                  <a:cubicBezTo>
                    <a:pt x="201122" y="131855"/>
                    <a:pt x="209620" y="136236"/>
                    <a:pt x="217345" y="138706"/>
                  </a:cubicBezTo>
                  <a:lnTo>
                    <a:pt x="2173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rot="5400000">
              <a:off x="6085325" y="2077650"/>
              <a:ext cx="4209650" cy="1905775"/>
            </a:xfrm>
            <a:custGeom>
              <a:avLst/>
              <a:gdLst/>
              <a:ahLst/>
              <a:cxnLst/>
              <a:rect l="l" t="t" r="r" b="b"/>
              <a:pathLst>
                <a:path w="168386" h="76231" extrusionOk="0">
                  <a:moveTo>
                    <a:pt x="0" y="0"/>
                  </a:moveTo>
                  <a:cubicBezTo>
                    <a:pt x="5697" y="12163"/>
                    <a:pt x="17258" y="21457"/>
                    <a:pt x="30414" y="24389"/>
                  </a:cubicBezTo>
                  <a:cubicBezTo>
                    <a:pt x="44839" y="27603"/>
                    <a:pt x="61258" y="23801"/>
                    <a:pt x="73670" y="31798"/>
                  </a:cubicBezTo>
                  <a:cubicBezTo>
                    <a:pt x="86154" y="39840"/>
                    <a:pt x="89927" y="57108"/>
                    <a:pt x="102171" y="65509"/>
                  </a:cubicBezTo>
                  <a:cubicBezTo>
                    <a:pt x="109301" y="70401"/>
                    <a:pt x="118234" y="71533"/>
                    <a:pt x="126986" y="71533"/>
                  </a:cubicBezTo>
                  <a:cubicBezTo>
                    <a:pt x="128292" y="71533"/>
                    <a:pt x="129593" y="71507"/>
                    <a:pt x="130884" y="71466"/>
                  </a:cubicBezTo>
                  <a:cubicBezTo>
                    <a:pt x="135589" y="71314"/>
                    <a:pt x="140346" y="70993"/>
                    <a:pt x="145064" y="70993"/>
                  </a:cubicBezTo>
                  <a:cubicBezTo>
                    <a:pt x="150319" y="70993"/>
                    <a:pt x="155524" y="71391"/>
                    <a:pt x="160552" y="72867"/>
                  </a:cubicBezTo>
                  <a:cubicBezTo>
                    <a:pt x="163292" y="73671"/>
                    <a:pt x="165921" y="74811"/>
                    <a:pt x="168386" y="76230"/>
                  </a:cubicBezTo>
                  <a:lnTo>
                    <a:pt x="168386" y="0"/>
                  </a:lnTo>
                  <a:close/>
                </a:path>
              </a:pathLst>
            </a:custGeom>
            <a:solidFill>
              <a:schemeClr val="dk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rot="5400000">
              <a:off x="6777863" y="2770188"/>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rot="5400000">
              <a:off x="6930263" y="2922588"/>
              <a:ext cx="3288800" cy="1441550"/>
            </a:xfrm>
            <a:custGeom>
              <a:avLst/>
              <a:gdLst/>
              <a:ahLst/>
              <a:cxnLst/>
              <a:rect l="l" t="t" r="r" b="b"/>
              <a:pathLst>
                <a:path w="131552" h="57662" extrusionOk="0">
                  <a:moveTo>
                    <a:pt x="1" y="0"/>
                  </a:moveTo>
                  <a:cubicBezTo>
                    <a:pt x="6029" y="8587"/>
                    <a:pt x="16044" y="14994"/>
                    <a:pt x="27253" y="17201"/>
                  </a:cubicBezTo>
                  <a:cubicBezTo>
                    <a:pt x="41264" y="19961"/>
                    <a:pt x="57211" y="16697"/>
                    <a:pt x="69267" y="23559"/>
                  </a:cubicBezTo>
                  <a:cubicBezTo>
                    <a:pt x="81393" y="30462"/>
                    <a:pt x="85057" y="45282"/>
                    <a:pt x="96950" y="52493"/>
                  </a:cubicBezTo>
                  <a:cubicBezTo>
                    <a:pt x="103872" y="56691"/>
                    <a:pt x="112548" y="57662"/>
                    <a:pt x="121047" y="57662"/>
                  </a:cubicBezTo>
                  <a:cubicBezTo>
                    <a:pt x="122317" y="57662"/>
                    <a:pt x="123582" y="57640"/>
                    <a:pt x="124838" y="57604"/>
                  </a:cubicBezTo>
                  <a:cubicBezTo>
                    <a:pt x="127066" y="57541"/>
                    <a:pt x="129309" y="57444"/>
                    <a:pt x="131552" y="57360"/>
                  </a:cubicBezTo>
                  <a:lnTo>
                    <a:pt x="13155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rot="5400000">
              <a:off x="8107763" y="2630663"/>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9"/>
          <p:cNvGrpSpPr/>
          <p:nvPr/>
        </p:nvGrpSpPr>
        <p:grpSpPr>
          <a:xfrm flipH="1">
            <a:off x="8227097" y="250439"/>
            <a:ext cx="577631" cy="578112"/>
            <a:chOff x="47375" y="858750"/>
            <a:chExt cx="391800" cy="392100"/>
          </a:xfrm>
        </p:grpSpPr>
        <p:sp>
          <p:nvSpPr>
            <p:cNvPr id="146" name="Google Shape;146;p9"/>
            <p:cNvSpPr/>
            <p:nvPr/>
          </p:nvSpPr>
          <p:spPr>
            <a:xfrm>
              <a:off x="47375" y="934950"/>
              <a:ext cx="315600" cy="315900"/>
            </a:xfrm>
            <a:prstGeom prst="ellipse">
              <a:avLst/>
            </a:prstGeom>
            <a:solidFill>
              <a:schemeClr val="dk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23575" y="858750"/>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9"/>
          <p:cNvGrpSpPr/>
          <p:nvPr/>
        </p:nvGrpSpPr>
        <p:grpSpPr>
          <a:xfrm>
            <a:off x="451897" y="4327939"/>
            <a:ext cx="577631" cy="578112"/>
            <a:chOff x="47375" y="858750"/>
            <a:chExt cx="391800" cy="392100"/>
          </a:xfrm>
        </p:grpSpPr>
        <p:sp>
          <p:nvSpPr>
            <p:cNvPr id="149" name="Google Shape;149;p9"/>
            <p:cNvSpPr/>
            <p:nvPr/>
          </p:nvSpPr>
          <p:spPr>
            <a:xfrm>
              <a:off x="47375" y="934950"/>
              <a:ext cx="315600" cy="315900"/>
            </a:xfrm>
            <a:prstGeom prst="ellipse">
              <a:avLst/>
            </a:prstGeom>
            <a:solidFill>
              <a:schemeClr val="accen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123575" y="858750"/>
              <a:ext cx="315600" cy="31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1"/>
        <p:cNvGrpSpPr/>
        <p:nvPr/>
      </p:nvGrpSpPr>
      <p:grpSpPr>
        <a:xfrm>
          <a:off x="0" y="0"/>
          <a:ext cx="0" cy="0"/>
          <a:chOff x="0" y="0"/>
          <a:chExt cx="0" cy="0"/>
        </a:xfrm>
      </p:grpSpPr>
      <p:sp>
        <p:nvSpPr>
          <p:cNvPr id="152" name="Google Shape;152;p10"/>
          <p:cNvSpPr>
            <a:spLocks noGrp="1"/>
          </p:cNvSpPr>
          <p:nvPr>
            <p:ph type="pic" idx="2"/>
          </p:nvPr>
        </p:nvSpPr>
        <p:spPr>
          <a:xfrm>
            <a:off x="-50" y="450"/>
            <a:ext cx="9174300" cy="5143500"/>
          </a:xfrm>
          <a:prstGeom prst="rect">
            <a:avLst/>
          </a:prstGeom>
          <a:noFill/>
          <a:ln>
            <a:noFill/>
          </a:ln>
        </p:spPr>
      </p:sp>
      <p:sp>
        <p:nvSpPr>
          <p:cNvPr id="153" name="Google Shape;153;p10"/>
          <p:cNvSpPr txBox="1">
            <a:spLocks noGrp="1"/>
          </p:cNvSpPr>
          <p:nvPr>
            <p:ph type="body" idx="1"/>
          </p:nvPr>
        </p:nvSpPr>
        <p:spPr>
          <a:xfrm>
            <a:off x="713225" y="3398375"/>
            <a:ext cx="3858900" cy="1210200"/>
          </a:xfrm>
          <a:prstGeom prst="rect">
            <a:avLst/>
          </a:prstGeom>
          <a:solidFill>
            <a:schemeClr val="lt1"/>
          </a:solidFill>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3500"/>
              <a:buFont typeface="Orelega One"/>
              <a:buNone/>
              <a:defRPr sz="3500">
                <a:latin typeface="Orelega One"/>
                <a:ea typeface="Orelega One"/>
                <a:cs typeface="Orelega One"/>
                <a:sym typeface="Orelega 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6"/>
        <p:cNvGrpSpPr/>
        <p:nvPr/>
      </p:nvGrpSpPr>
      <p:grpSpPr>
        <a:xfrm>
          <a:off x="0" y="0"/>
          <a:ext cx="0" cy="0"/>
          <a:chOff x="0" y="0"/>
          <a:chExt cx="0" cy="0"/>
        </a:xfrm>
      </p:grpSpPr>
      <p:sp>
        <p:nvSpPr>
          <p:cNvPr id="177" name="Google Shape;177;p13"/>
          <p:cNvSpPr txBox="1">
            <a:spLocks noGrp="1"/>
          </p:cNvSpPr>
          <p:nvPr>
            <p:ph type="title"/>
          </p:nvPr>
        </p:nvSpPr>
        <p:spPr>
          <a:xfrm>
            <a:off x="713650" y="463300"/>
            <a:ext cx="7716600" cy="6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1pPr>
            <a:lvl2pPr lvl="1"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2pPr>
            <a:lvl3pPr lvl="2"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3pPr>
            <a:lvl4pPr lvl="3"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4pPr>
            <a:lvl5pPr lvl="4"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5pPr>
            <a:lvl6pPr lvl="5"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6pPr>
            <a:lvl7pPr lvl="6"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7pPr>
            <a:lvl8pPr lvl="7"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8pPr>
            <a:lvl9pPr lvl="8" rt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9pPr>
          </a:lstStyle>
          <a:p>
            <a:endParaRPr/>
          </a:p>
        </p:txBody>
      </p:sp>
      <p:sp>
        <p:nvSpPr>
          <p:cNvPr id="178" name="Google Shape;178;p13"/>
          <p:cNvSpPr txBox="1">
            <a:spLocks noGrp="1"/>
          </p:cNvSpPr>
          <p:nvPr>
            <p:ph type="title" idx="2" hasCustomPrompt="1"/>
          </p:nvPr>
        </p:nvSpPr>
        <p:spPr>
          <a:xfrm>
            <a:off x="1401038" y="1845750"/>
            <a:ext cx="1029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subTitle" idx="1"/>
          </p:nvPr>
        </p:nvSpPr>
        <p:spPr>
          <a:xfrm>
            <a:off x="2430038" y="1947075"/>
            <a:ext cx="1436400" cy="436800"/>
          </a:xfrm>
          <a:prstGeom prst="rect">
            <a:avLst/>
          </a:prstGeom>
        </p:spPr>
        <p:txBody>
          <a:bodyPr spcFirstLastPara="1" wrap="square" lIns="91425" tIns="91425" rIns="91425" bIns="91425" anchor="ctr" anchorCtr="0">
            <a:noAutofit/>
          </a:bodyPr>
          <a:lstStyle>
            <a:lvl1pPr lvl="0">
              <a:spcBef>
                <a:spcPts val="0"/>
              </a:spcBef>
              <a:spcAft>
                <a:spcPts val="0"/>
              </a:spcAft>
              <a:buSzPts val="2200"/>
              <a:buFont typeface="Orelega One"/>
              <a:buNone/>
              <a:defRPr sz="2500">
                <a:latin typeface="Orelega One"/>
                <a:ea typeface="Orelega One"/>
                <a:cs typeface="Orelega One"/>
                <a:sym typeface="Orelega One"/>
              </a:defRPr>
            </a:lvl1pPr>
            <a:lvl2pPr lvl="1">
              <a:spcBef>
                <a:spcPts val="0"/>
              </a:spcBef>
              <a:spcAft>
                <a:spcPts val="0"/>
              </a:spcAft>
              <a:buSzPts val="2200"/>
              <a:buFont typeface="Orelega One"/>
              <a:buNone/>
              <a:defRPr sz="2200">
                <a:latin typeface="Orelega One"/>
                <a:ea typeface="Orelega One"/>
                <a:cs typeface="Orelega One"/>
                <a:sym typeface="Orelega One"/>
              </a:defRPr>
            </a:lvl2pPr>
            <a:lvl3pPr lvl="2">
              <a:spcBef>
                <a:spcPts val="0"/>
              </a:spcBef>
              <a:spcAft>
                <a:spcPts val="0"/>
              </a:spcAft>
              <a:buSzPts val="2200"/>
              <a:buFont typeface="Orelega One"/>
              <a:buNone/>
              <a:defRPr sz="2200">
                <a:latin typeface="Orelega One"/>
                <a:ea typeface="Orelega One"/>
                <a:cs typeface="Orelega One"/>
                <a:sym typeface="Orelega One"/>
              </a:defRPr>
            </a:lvl3pPr>
            <a:lvl4pPr lvl="3">
              <a:spcBef>
                <a:spcPts val="0"/>
              </a:spcBef>
              <a:spcAft>
                <a:spcPts val="0"/>
              </a:spcAft>
              <a:buSzPts val="2200"/>
              <a:buFont typeface="Orelega One"/>
              <a:buNone/>
              <a:defRPr sz="2200">
                <a:latin typeface="Orelega One"/>
                <a:ea typeface="Orelega One"/>
                <a:cs typeface="Orelega One"/>
                <a:sym typeface="Orelega One"/>
              </a:defRPr>
            </a:lvl4pPr>
            <a:lvl5pPr lvl="4">
              <a:spcBef>
                <a:spcPts val="0"/>
              </a:spcBef>
              <a:spcAft>
                <a:spcPts val="0"/>
              </a:spcAft>
              <a:buSzPts val="2200"/>
              <a:buFont typeface="Orelega One"/>
              <a:buNone/>
              <a:defRPr sz="2200">
                <a:latin typeface="Orelega One"/>
                <a:ea typeface="Orelega One"/>
                <a:cs typeface="Orelega One"/>
                <a:sym typeface="Orelega One"/>
              </a:defRPr>
            </a:lvl5pPr>
            <a:lvl6pPr lvl="5">
              <a:spcBef>
                <a:spcPts val="0"/>
              </a:spcBef>
              <a:spcAft>
                <a:spcPts val="0"/>
              </a:spcAft>
              <a:buSzPts val="2200"/>
              <a:buFont typeface="Orelega One"/>
              <a:buNone/>
              <a:defRPr sz="2200">
                <a:latin typeface="Orelega One"/>
                <a:ea typeface="Orelega One"/>
                <a:cs typeface="Orelega One"/>
                <a:sym typeface="Orelega One"/>
              </a:defRPr>
            </a:lvl6pPr>
            <a:lvl7pPr lvl="6">
              <a:spcBef>
                <a:spcPts val="0"/>
              </a:spcBef>
              <a:spcAft>
                <a:spcPts val="0"/>
              </a:spcAft>
              <a:buSzPts val="2200"/>
              <a:buFont typeface="Orelega One"/>
              <a:buNone/>
              <a:defRPr sz="2200">
                <a:latin typeface="Orelega One"/>
                <a:ea typeface="Orelega One"/>
                <a:cs typeface="Orelega One"/>
                <a:sym typeface="Orelega One"/>
              </a:defRPr>
            </a:lvl7pPr>
            <a:lvl8pPr lvl="7">
              <a:spcBef>
                <a:spcPts val="0"/>
              </a:spcBef>
              <a:spcAft>
                <a:spcPts val="0"/>
              </a:spcAft>
              <a:buSzPts val="2200"/>
              <a:buFont typeface="Orelega One"/>
              <a:buNone/>
              <a:defRPr sz="2200">
                <a:latin typeface="Orelega One"/>
                <a:ea typeface="Orelega One"/>
                <a:cs typeface="Orelega One"/>
                <a:sym typeface="Orelega One"/>
              </a:defRPr>
            </a:lvl8pPr>
            <a:lvl9pPr lvl="8">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180" name="Google Shape;180;p13"/>
          <p:cNvSpPr txBox="1">
            <a:spLocks noGrp="1"/>
          </p:cNvSpPr>
          <p:nvPr>
            <p:ph type="title" idx="3" hasCustomPrompt="1"/>
          </p:nvPr>
        </p:nvSpPr>
        <p:spPr>
          <a:xfrm>
            <a:off x="1401038" y="3466525"/>
            <a:ext cx="1029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1" name="Google Shape;181;p13"/>
          <p:cNvSpPr txBox="1">
            <a:spLocks noGrp="1"/>
          </p:cNvSpPr>
          <p:nvPr>
            <p:ph type="subTitle" idx="4"/>
          </p:nvPr>
        </p:nvSpPr>
        <p:spPr>
          <a:xfrm>
            <a:off x="2430038" y="3567850"/>
            <a:ext cx="1436400" cy="4368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182" name="Google Shape;182;p13"/>
          <p:cNvSpPr txBox="1">
            <a:spLocks noGrp="1"/>
          </p:cNvSpPr>
          <p:nvPr>
            <p:ph type="title" idx="5" hasCustomPrompt="1"/>
          </p:nvPr>
        </p:nvSpPr>
        <p:spPr>
          <a:xfrm>
            <a:off x="5277563" y="1845750"/>
            <a:ext cx="1029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3" name="Google Shape;183;p13"/>
          <p:cNvSpPr txBox="1">
            <a:spLocks noGrp="1"/>
          </p:cNvSpPr>
          <p:nvPr>
            <p:ph type="subTitle" idx="6"/>
          </p:nvPr>
        </p:nvSpPr>
        <p:spPr>
          <a:xfrm>
            <a:off x="6306563" y="1947075"/>
            <a:ext cx="1436400" cy="4368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184" name="Google Shape;184;p13"/>
          <p:cNvSpPr txBox="1">
            <a:spLocks noGrp="1"/>
          </p:cNvSpPr>
          <p:nvPr>
            <p:ph type="title" idx="7" hasCustomPrompt="1"/>
          </p:nvPr>
        </p:nvSpPr>
        <p:spPr>
          <a:xfrm>
            <a:off x="5277563" y="3466525"/>
            <a:ext cx="1029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5" name="Google Shape;185;p13"/>
          <p:cNvSpPr txBox="1">
            <a:spLocks noGrp="1"/>
          </p:cNvSpPr>
          <p:nvPr>
            <p:ph type="subTitle" idx="8"/>
          </p:nvPr>
        </p:nvSpPr>
        <p:spPr>
          <a:xfrm>
            <a:off x="6306563" y="3567850"/>
            <a:ext cx="1436400" cy="4368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Font typeface="Orelega One"/>
              <a:buNone/>
              <a:defRPr sz="2500">
                <a:latin typeface="Orelega One"/>
                <a:ea typeface="Orelega One"/>
                <a:cs typeface="Orelega One"/>
                <a:sym typeface="Orelega One"/>
              </a:defRPr>
            </a:lvl1pPr>
            <a:lvl2pPr lvl="1" rtl="0">
              <a:spcBef>
                <a:spcPts val="0"/>
              </a:spcBef>
              <a:spcAft>
                <a:spcPts val="0"/>
              </a:spcAft>
              <a:buSzPts val="2200"/>
              <a:buFont typeface="Orelega One"/>
              <a:buNone/>
              <a:defRPr sz="2200">
                <a:latin typeface="Orelega One"/>
                <a:ea typeface="Orelega One"/>
                <a:cs typeface="Orelega One"/>
                <a:sym typeface="Orelega One"/>
              </a:defRPr>
            </a:lvl2pPr>
            <a:lvl3pPr lvl="2" rtl="0">
              <a:spcBef>
                <a:spcPts val="0"/>
              </a:spcBef>
              <a:spcAft>
                <a:spcPts val="0"/>
              </a:spcAft>
              <a:buSzPts val="2200"/>
              <a:buFont typeface="Orelega One"/>
              <a:buNone/>
              <a:defRPr sz="2200">
                <a:latin typeface="Orelega One"/>
                <a:ea typeface="Orelega One"/>
                <a:cs typeface="Orelega One"/>
                <a:sym typeface="Orelega One"/>
              </a:defRPr>
            </a:lvl3pPr>
            <a:lvl4pPr lvl="3" rtl="0">
              <a:spcBef>
                <a:spcPts val="0"/>
              </a:spcBef>
              <a:spcAft>
                <a:spcPts val="0"/>
              </a:spcAft>
              <a:buSzPts val="2200"/>
              <a:buFont typeface="Orelega One"/>
              <a:buNone/>
              <a:defRPr sz="2200">
                <a:latin typeface="Orelega One"/>
                <a:ea typeface="Orelega One"/>
                <a:cs typeface="Orelega One"/>
                <a:sym typeface="Orelega One"/>
              </a:defRPr>
            </a:lvl4pPr>
            <a:lvl5pPr lvl="4" rtl="0">
              <a:spcBef>
                <a:spcPts val="0"/>
              </a:spcBef>
              <a:spcAft>
                <a:spcPts val="0"/>
              </a:spcAft>
              <a:buSzPts val="2200"/>
              <a:buFont typeface="Orelega One"/>
              <a:buNone/>
              <a:defRPr sz="2200">
                <a:latin typeface="Orelega One"/>
                <a:ea typeface="Orelega One"/>
                <a:cs typeface="Orelega One"/>
                <a:sym typeface="Orelega One"/>
              </a:defRPr>
            </a:lvl5pPr>
            <a:lvl6pPr lvl="5" rtl="0">
              <a:spcBef>
                <a:spcPts val="0"/>
              </a:spcBef>
              <a:spcAft>
                <a:spcPts val="0"/>
              </a:spcAft>
              <a:buSzPts val="2200"/>
              <a:buFont typeface="Orelega One"/>
              <a:buNone/>
              <a:defRPr sz="2200">
                <a:latin typeface="Orelega One"/>
                <a:ea typeface="Orelega One"/>
                <a:cs typeface="Orelega One"/>
                <a:sym typeface="Orelega One"/>
              </a:defRPr>
            </a:lvl6pPr>
            <a:lvl7pPr lvl="6" rtl="0">
              <a:spcBef>
                <a:spcPts val="0"/>
              </a:spcBef>
              <a:spcAft>
                <a:spcPts val="0"/>
              </a:spcAft>
              <a:buSzPts val="2200"/>
              <a:buFont typeface="Orelega One"/>
              <a:buNone/>
              <a:defRPr sz="2200">
                <a:latin typeface="Orelega One"/>
                <a:ea typeface="Orelega One"/>
                <a:cs typeface="Orelega One"/>
                <a:sym typeface="Orelega One"/>
              </a:defRPr>
            </a:lvl7pPr>
            <a:lvl8pPr lvl="7" rtl="0">
              <a:spcBef>
                <a:spcPts val="0"/>
              </a:spcBef>
              <a:spcAft>
                <a:spcPts val="0"/>
              </a:spcAft>
              <a:buSzPts val="2200"/>
              <a:buFont typeface="Orelega One"/>
              <a:buNone/>
              <a:defRPr sz="2200">
                <a:latin typeface="Orelega One"/>
                <a:ea typeface="Orelega One"/>
                <a:cs typeface="Orelega One"/>
                <a:sym typeface="Orelega One"/>
              </a:defRPr>
            </a:lvl8pPr>
            <a:lvl9pPr lvl="8" rtl="0">
              <a:spcBef>
                <a:spcPts val="0"/>
              </a:spcBef>
              <a:spcAft>
                <a:spcPts val="0"/>
              </a:spcAft>
              <a:buSzPts val="2200"/>
              <a:buFont typeface="Orelega One"/>
              <a:buNone/>
              <a:defRPr sz="2200">
                <a:latin typeface="Orelega One"/>
                <a:ea typeface="Orelega One"/>
                <a:cs typeface="Orelega One"/>
                <a:sym typeface="Orelega One"/>
              </a:defRPr>
            </a:lvl9pPr>
          </a:lstStyle>
          <a:p>
            <a:endParaRPr/>
          </a:p>
        </p:txBody>
      </p:sp>
      <p:sp>
        <p:nvSpPr>
          <p:cNvPr id="186" name="Google Shape;186;p13"/>
          <p:cNvSpPr/>
          <p:nvPr/>
        </p:nvSpPr>
        <p:spPr>
          <a:xfrm>
            <a:off x="6370450" y="-1234525"/>
            <a:ext cx="3047950" cy="2724400"/>
          </a:xfrm>
          <a:custGeom>
            <a:avLst/>
            <a:gdLst/>
            <a:ahLst/>
            <a:cxnLst/>
            <a:rect l="l" t="t" r="r" b="b"/>
            <a:pathLst>
              <a:path w="121918" h="108976" extrusionOk="0">
                <a:moveTo>
                  <a:pt x="1" y="0"/>
                </a:moveTo>
                <a:cubicBezTo>
                  <a:pt x="695" y="8731"/>
                  <a:pt x="5286" y="45088"/>
                  <a:pt x="34032" y="57052"/>
                </a:cubicBezTo>
                <a:cubicBezTo>
                  <a:pt x="47215" y="62540"/>
                  <a:pt x="63815" y="60319"/>
                  <a:pt x="74911" y="68644"/>
                </a:cubicBezTo>
                <a:cubicBezTo>
                  <a:pt x="86074" y="77016"/>
                  <a:pt x="87845" y="92179"/>
                  <a:pt x="98735" y="100828"/>
                </a:cubicBezTo>
                <a:cubicBezTo>
                  <a:pt x="105057" y="105847"/>
                  <a:pt x="113512" y="107905"/>
                  <a:pt x="121918" y="108975"/>
                </a:cubicBezTo>
                <a:lnTo>
                  <a:pt x="121918" y="0"/>
                </a:lnTo>
                <a:close/>
              </a:path>
            </a:pathLst>
          </a:custGeom>
          <a:solidFill>
            <a:schemeClr val="accen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6522850" y="-1386925"/>
            <a:ext cx="3047950" cy="2724400"/>
          </a:xfrm>
          <a:custGeom>
            <a:avLst/>
            <a:gdLst/>
            <a:ahLst/>
            <a:cxnLst/>
            <a:rect l="l" t="t" r="r" b="b"/>
            <a:pathLst>
              <a:path w="121918" h="108976" extrusionOk="0">
                <a:moveTo>
                  <a:pt x="1" y="0"/>
                </a:moveTo>
                <a:cubicBezTo>
                  <a:pt x="695" y="8731"/>
                  <a:pt x="5286" y="45088"/>
                  <a:pt x="34032" y="57052"/>
                </a:cubicBezTo>
                <a:cubicBezTo>
                  <a:pt x="47215" y="62540"/>
                  <a:pt x="63815" y="60319"/>
                  <a:pt x="74911" y="68644"/>
                </a:cubicBezTo>
                <a:cubicBezTo>
                  <a:pt x="86074" y="77016"/>
                  <a:pt x="87845" y="92179"/>
                  <a:pt x="98735" y="100828"/>
                </a:cubicBezTo>
                <a:cubicBezTo>
                  <a:pt x="105057" y="105847"/>
                  <a:pt x="113512" y="107905"/>
                  <a:pt x="121918" y="108975"/>
                </a:cubicBezTo>
                <a:lnTo>
                  <a:pt x="121918"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36674" y="3745325"/>
            <a:ext cx="2799975" cy="1398175"/>
          </a:xfrm>
          <a:custGeom>
            <a:avLst/>
            <a:gdLst/>
            <a:ahLst/>
            <a:cxnLst/>
            <a:rect l="l" t="t" r="r" b="b"/>
            <a:pathLst>
              <a:path w="111999" h="55927" extrusionOk="0">
                <a:moveTo>
                  <a:pt x="0" y="0"/>
                </a:moveTo>
                <a:lnTo>
                  <a:pt x="0" y="55927"/>
                </a:lnTo>
                <a:lnTo>
                  <a:pt x="111998" y="55927"/>
                </a:lnTo>
                <a:cubicBezTo>
                  <a:pt x="105615" y="48767"/>
                  <a:pt x="96437" y="43514"/>
                  <a:pt x="86333" y="41524"/>
                </a:cubicBezTo>
                <a:cubicBezTo>
                  <a:pt x="71670" y="38637"/>
                  <a:pt x="54982" y="42051"/>
                  <a:pt x="42366" y="34870"/>
                </a:cubicBezTo>
                <a:cubicBezTo>
                  <a:pt x="29676" y="27648"/>
                  <a:pt x="25841" y="12139"/>
                  <a:pt x="13396" y="4593"/>
                </a:cubicBezTo>
                <a:cubicBezTo>
                  <a:pt x="9379" y="2157"/>
                  <a:pt x="4800" y="761"/>
                  <a:pt x="0" y="0"/>
                </a:cubicBezTo>
                <a:close/>
              </a:path>
            </a:pathLst>
          </a:custGeom>
          <a:solidFill>
            <a:schemeClr val="accent1"/>
          </a:solidFill>
          <a:ln>
            <a:noFill/>
          </a:ln>
          <a:effectLst>
            <a:outerShdw blurRad="57150" dist="19050" dir="1716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flipH="1">
            <a:off x="7517623" y="693679"/>
            <a:ext cx="2624896" cy="1085137"/>
          </a:xfrm>
          <a:custGeom>
            <a:avLst/>
            <a:gdLst/>
            <a:ahLst/>
            <a:cxnLst/>
            <a:rect l="l" t="t" r="r" b="b"/>
            <a:pathLst>
              <a:path w="86838" h="35899" extrusionOk="0">
                <a:moveTo>
                  <a:pt x="0" y="0"/>
                </a:moveTo>
                <a:lnTo>
                  <a:pt x="0" y="35899"/>
                </a:lnTo>
                <a:lnTo>
                  <a:pt x="86837" y="35899"/>
                </a:lnTo>
                <a:cubicBezTo>
                  <a:pt x="83288" y="34495"/>
                  <a:pt x="80040" y="32322"/>
                  <a:pt x="77452" y="29479"/>
                </a:cubicBezTo>
                <a:cubicBezTo>
                  <a:pt x="72789" y="24355"/>
                  <a:pt x="70244" y="17412"/>
                  <a:pt x="65077" y="12812"/>
                </a:cubicBezTo>
                <a:cubicBezTo>
                  <a:pt x="59475" y="7825"/>
                  <a:pt x="51725" y="6407"/>
                  <a:pt x="44178" y="6407"/>
                </a:cubicBezTo>
                <a:cubicBezTo>
                  <a:pt x="43112" y="6407"/>
                  <a:pt x="42051" y="6435"/>
                  <a:pt x="41001" y="6486"/>
                </a:cubicBezTo>
                <a:cubicBezTo>
                  <a:pt x="35121" y="6768"/>
                  <a:pt x="29206" y="7612"/>
                  <a:pt x="23345" y="7612"/>
                </a:cubicBezTo>
                <a:cubicBezTo>
                  <a:pt x="20739" y="7612"/>
                  <a:pt x="18144" y="7445"/>
                  <a:pt x="15567" y="6988"/>
                </a:cubicBezTo>
                <a:cubicBezTo>
                  <a:pt x="9921" y="5988"/>
                  <a:pt x="4553" y="3533"/>
                  <a:pt x="0" y="0"/>
                </a:cubicBezTo>
                <a:close/>
              </a:path>
            </a:pathLst>
          </a:custGeom>
          <a:solidFill>
            <a:schemeClr val="lt2"/>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112874" y="3821525"/>
            <a:ext cx="2799975" cy="1398175"/>
          </a:xfrm>
          <a:custGeom>
            <a:avLst/>
            <a:gdLst/>
            <a:ahLst/>
            <a:cxnLst/>
            <a:rect l="l" t="t" r="r" b="b"/>
            <a:pathLst>
              <a:path w="111999" h="55927" extrusionOk="0">
                <a:moveTo>
                  <a:pt x="0" y="0"/>
                </a:moveTo>
                <a:lnTo>
                  <a:pt x="0" y="55927"/>
                </a:lnTo>
                <a:lnTo>
                  <a:pt x="111998" y="55927"/>
                </a:lnTo>
                <a:cubicBezTo>
                  <a:pt x="105615" y="48767"/>
                  <a:pt x="96437" y="43514"/>
                  <a:pt x="86333" y="41524"/>
                </a:cubicBezTo>
                <a:cubicBezTo>
                  <a:pt x="71670" y="38637"/>
                  <a:pt x="54982" y="42051"/>
                  <a:pt x="42366" y="34870"/>
                </a:cubicBezTo>
                <a:cubicBezTo>
                  <a:pt x="29676" y="27648"/>
                  <a:pt x="25841" y="12139"/>
                  <a:pt x="13396" y="4593"/>
                </a:cubicBezTo>
                <a:cubicBezTo>
                  <a:pt x="9379" y="2157"/>
                  <a:pt x="4800" y="761"/>
                  <a:pt x="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650" y="463300"/>
            <a:ext cx="7716600" cy="6258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1pPr>
            <a:lvl2pPr lvl="1">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2pPr>
            <a:lvl3pPr lvl="2">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3pPr>
            <a:lvl4pPr lvl="3">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4pPr>
            <a:lvl5pPr lvl="4">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5pPr>
            <a:lvl6pPr lvl="5">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6pPr>
            <a:lvl7pPr lvl="6">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7pPr>
            <a:lvl8pPr lvl="7">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8pPr>
            <a:lvl9pPr lvl="8">
              <a:lnSpc>
                <a:spcPct val="100000"/>
              </a:lnSpc>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9pPr>
          </a:lstStyle>
          <a:p>
            <a:endParaRPr/>
          </a:p>
        </p:txBody>
      </p:sp>
      <p:sp>
        <p:nvSpPr>
          <p:cNvPr id="7" name="Google Shape;7;p1"/>
          <p:cNvSpPr txBox="1">
            <a:spLocks noGrp="1"/>
          </p:cNvSpPr>
          <p:nvPr>
            <p:ph type="body" idx="1"/>
          </p:nvPr>
        </p:nvSpPr>
        <p:spPr>
          <a:xfrm>
            <a:off x="713650" y="1237559"/>
            <a:ext cx="7716600" cy="337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3" r:id="rId12"/>
    <p:sldLayoutId id="2147483664" r:id="rId13"/>
    <p:sldLayoutId id="2147483669" r:id="rId14"/>
    <p:sldLayoutId id="214748367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2.sv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14.sv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9"/>
          <p:cNvSpPr txBox="1">
            <a:spLocks noGrp="1"/>
          </p:cNvSpPr>
          <p:nvPr>
            <p:ph type="ctrTitle"/>
          </p:nvPr>
        </p:nvSpPr>
        <p:spPr>
          <a:xfrm>
            <a:off x="2405250" y="1662639"/>
            <a:ext cx="4333500" cy="7692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WindTracker</a:t>
            </a:r>
            <a:endParaRPr dirty="0"/>
          </a:p>
        </p:txBody>
      </p:sp>
      <p:sp>
        <p:nvSpPr>
          <p:cNvPr id="413" name="Google Shape;413;p29"/>
          <p:cNvSpPr txBox="1">
            <a:spLocks noGrp="1"/>
          </p:cNvSpPr>
          <p:nvPr>
            <p:ph type="subTitle" idx="1"/>
          </p:nvPr>
        </p:nvSpPr>
        <p:spPr>
          <a:xfrm>
            <a:off x="5440281" y="4751400"/>
            <a:ext cx="4333500" cy="39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Vincenzo Offertucci 052251546</a:t>
            </a:r>
            <a:endParaRPr dirty="0"/>
          </a:p>
        </p:txBody>
      </p:sp>
      <p:sp>
        <p:nvSpPr>
          <p:cNvPr id="3" name="CasellaDiTesto 2">
            <a:extLst>
              <a:ext uri="{FF2B5EF4-FFF2-40B4-BE49-F238E27FC236}">
                <a16:creationId xmlns:a16="http://schemas.microsoft.com/office/drawing/2014/main" id="{5AF74539-49A2-908B-DAFC-554D38B92559}"/>
              </a:ext>
            </a:extLst>
          </p:cNvPr>
          <p:cNvSpPr txBox="1"/>
          <p:nvPr/>
        </p:nvSpPr>
        <p:spPr>
          <a:xfrm>
            <a:off x="1721796" y="2431915"/>
            <a:ext cx="5700408" cy="307777"/>
          </a:xfrm>
          <a:prstGeom prst="rect">
            <a:avLst/>
          </a:prstGeom>
          <a:noFill/>
        </p:spPr>
        <p:txBody>
          <a:bodyPr wrap="square">
            <a:spAutoFit/>
          </a:bodyPr>
          <a:lstStyle/>
          <a:p>
            <a:pPr marL="0" lvl="0" indent="0" algn="ctr" rtl="0">
              <a:spcBef>
                <a:spcPts val="0"/>
              </a:spcBef>
              <a:spcAft>
                <a:spcPts val="0"/>
              </a:spcAft>
              <a:buNone/>
            </a:pPr>
            <a:r>
              <a:rPr lang="it-IT" dirty="0" err="1"/>
              <a:t>Serverless</a:t>
            </a:r>
            <a:r>
              <a:rPr lang="it-IT" dirty="0"/>
              <a:t> Computing for IoT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p:nvPr/>
        </p:nvSpPr>
        <p:spPr>
          <a:xfrm>
            <a:off x="3959250" y="1260050"/>
            <a:ext cx="1225500" cy="1225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txBox="1">
            <a:spLocks noGrp="1"/>
          </p:cNvSpPr>
          <p:nvPr>
            <p:ph type="title"/>
          </p:nvPr>
        </p:nvSpPr>
        <p:spPr>
          <a:xfrm>
            <a:off x="2910102" y="2485550"/>
            <a:ext cx="3323796" cy="10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Architecture</a:t>
            </a:r>
            <a:endParaRPr dirty="0"/>
          </a:p>
        </p:txBody>
      </p:sp>
      <p:sp>
        <p:nvSpPr>
          <p:cNvPr id="455" name="Google Shape;455;p33"/>
          <p:cNvSpPr txBox="1">
            <a:spLocks noGrp="1"/>
          </p:cNvSpPr>
          <p:nvPr>
            <p:ph type="title" idx="2"/>
          </p:nvPr>
        </p:nvSpPr>
        <p:spPr>
          <a:xfrm>
            <a:off x="3944100" y="1388500"/>
            <a:ext cx="12558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416453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7"/>
          <p:cNvSpPr txBox="1">
            <a:spLocks noGrp="1"/>
          </p:cNvSpPr>
          <p:nvPr>
            <p:ph type="title"/>
          </p:nvPr>
        </p:nvSpPr>
        <p:spPr>
          <a:xfrm>
            <a:off x="713650" y="463300"/>
            <a:ext cx="7716600" cy="6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Architecture</a:t>
            </a:r>
            <a:endParaRPr dirty="0"/>
          </a:p>
        </p:txBody>
      </p:sp>
      <p:pic>
        <p:nvPicPr>
          <p:cNvPr id="37" name="Immagine 36">
            <a:extLst>
              <a:ext uri="{FF2B5EF4-FFF2-40B4-BE49-F238E27FC236}">
                <a16:creationId xmlns:a16="http://schemas.microsoft.com/office/drawing/2014/main" id="{BD4094DC-052C-41B9-7AC1-2CC9CB90DD0C}"/>
              </a:ext>
            </a:extLst>
          </p:cNvPr>
          <p:cNvPicPr>
            <a:picLocks noChangeAspect="1"/>
          </p:cNvPicPr>
          <p:nvPr/>
        </p:nvPicPr>
        <p:blipFill>
          <a:blip r:embed="rId3"/>
          <a:srcRect/>
          <a:stretch/>
        </p:blipFill>
        <p:spPr>
          <a:xfrm>
            <a:off x="1719270" y="1288915"/>
            <a:ext cx="5094953" cy="3478231"/>
          </a:xfrm>
          <a:prstGeom prst="rect">
            <a:avLst/>
          </a:prstGeom>
        </p:spPr>
      </p:pic>
    </p:spTree>
    <p:extLst>
      <p:ext uri="{BB962C8B-B14F-4D97-AF65-F5344CB8AC3E}">
        <p14:creationId xmlns:p14="http://schemas.microsoft.com/office/powerpoint/2010/main" val="103017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2"/>
          <p:cNvSpPr txBox="1">
            <a:spLocks noGrp="1"/>
          </p:cNvSpPr>
          <p:nvPr>
            <p:ph type="title"/>
          </p:nvPr>
        </p:nvSpPr>
        <p:spPr>
          <a:xfrm>
            <a:off x="839099" y="1038882"/>
            <a:ext cx="4112279"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Amazon DynamoDB</a:t>
            </a:r>
            <a:endParaRPr dirty="0"/>
          </a:p>
        </p:txBody>
      </p:sp>
      <p:sp>
        <p:nvSpPr>
          <p:cNvPr id="445" name="Google Shape;445;p32"/>
          <p:cNvSpPr txBox="1">
            <a:spLocks noGrp="1"/>
          </p:cNvSpPr>
          <p:nvPr>
            <p:ph type="body" idx="1"/>
          </p:nvPr>
        </p:nvSpPr>
        <p:spPr>
          <a:xfrm>
            <a:off x="839100" y="1711818"/>
            <a:ext cx="4738850" cy="24662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Amazon DynamoDB </a:t>
            </a:r>
            <a:r>
              <a:rPr lang="en-US" dirty="0"/>
              <a:t>is a fully managed NoSQL database service that provides fast and predictable performance with seamless scalability.</a:t>
            </a:r>
          </a:p>
          <a:p>
            <a:pPr marL="0" lvl="0" indent="0" algn="l" rtl="0">
              <a:spcBef>
                <a:spcPts val="0"/>
              </a:spcBef>
              <a:spcAft>
                <a:spcPts val="0"/>
              </a:spcAft>
              <a:buClr>
                <a:schemeClr val="dk1"/>
              </a:buClr>
              <a:buSzPts val="1100"/>
              <a:buFont typeface="Arial"/>
              <a:buNone/>
            </a:pPr>
            <a:r>
              <a:rPr lang="en-US" dirty="0"/>
              <a:t>It lets us not worry about:</a:t>
            </a:r>
          </a:p>
          <a:p>
            <a:pPr marL="457200" lvl="0" indent="-304800" algn="l" rtl="0">
              <a:spcBef>
                <a:spcPts val="1000"/>
              </a:spcBef>
              <a:spcAft>
                <a:spcPts val="0"/>
              </a:spcAft>
              <a:buSzPts val="1200"/>
              <a:buChar char="●"/>
            </a:pPr>
            <a:r>
              <a:rPr lang="en-US" dirty="0"/>
              <a:t>Hardware provisioning</a:t>
            </a:r>
          </a:p>
          <a:p>
            <a:pPr marL="457200" lvl="0" indent="-304800" algn="l" rtl="0">
              <a:spcBef>
                <a:spcPts val="0"/>
              </a:spcBef>
              <a:spcAft>
                <a:spcPts val="0"/>
              </a:spcAft>
              <a:buSzPts val="1200"/>
              <a:buChar char="●"/>
            </a:pPr>
            <a:r>
              <a:rPr lang="en-US" dirty="0"/>
              <a:t>Setup and configuration</a:t>
            </a:r>
          </a:p>
          <a:p>
            <a:pPr marL="457200" lvl="0" indent="-304800" algn="l" rtl="0">
              <a:spcBef>
                <a:spcPts val="0"/>
              </a:spcBef>
              <a:spcAft>
                <a:spcPts val="0"/>
              </a:spcAft>
              <a:buSzPts val="1200"/>
              <a:buChar char="●"/>
            </a:pPr>
            <a:r>
              <a:rPr lang="en-US" dirty="0"/>
              <a:t>Replication</a:t>
            </a:r>
          </a:p>
          <a:p>
            <a:pPr marL="457200" lvl="0" indent="-304800" algn="l" rtl="0">
              <a:spcBef>
                <a:spcPts val="0"/>
              </a:spcBef>
              <a:spcAft>
                <a:spcPts val="0"/>
              </a:spcAft>
              <a:buSzPts val="1200"/>
              <a:buChar char="●"/>
            </a:pPr>
            <a:r>
              <a:rPr lang="en-US" dirty="0"/>
              <a:t>Software patching</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We use it to store all the data about wind, thus is important to have the possibility to scale without downtime nor performance degradation.</a:t>
            </a:r>
            <a:endParaRPr dirty="0"/>
          </a:p>
        </p:txBody>
      </p:sp>
      <p:grpSp>
        <p:nvGrpSpPr>
          <p:cNvPr id="446" name="Google Shape;446;p32"/>
          <p:cNvGrpSpPr/>
          <p:nvPr/>
        </p:nvGrpSpPr>
        <p:grpSpPr>
          <a:xfrm>
            <a:off x="5577950" y="722125"/>
            <a:ext cx="618200" cy="592800"/>
            <a:chOff x="5577950" y="722125"/>
            <a:chExt cx="618200" cy="592800"/>
          </a:xfrm>
        </p:grpSpPr>
        <p:sp>
          <p:nvSpPr>
            <p:cNvPr id="447" name="Google Shape;447;p32"/>
            <p:cNvSpPr/>
            <p:nvPr/>
          </p:nvSpPr>
          <p:spPr>
            <a:xfrm rot="5400000">
              <a:off x="5578100" y="790975"/>
              <a:ext cx="523800" cy="524100"/>
            </a:xfrm>
            <a:prstGeom prst="ellipse">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26">
            <a:extLst>
              <a:ext uri="{FF2B5EF4-FFF2-40B4-BE49-F238E27FC236}">
                <a16:creationId xmlns:a16="http://schemas.microsoft.com/office/drawing/2014/main" id="{10EBABA9-5BCD-D2D7-F2A1-0F212552308F}"/>
              </a:ext>
            </a:extLst>
          </p:cNvPr>
          <p:cNvPicPr>
            <a:picLocks noChangeAspect="1" noChangeArrowheads="1"/>
          </p:cNvPicPr>
          <p:nvPr/>
        </p:nvPicPr>
        <p:blipFill>
          <a:blip r:embed="rId3"/>
          <a:srcRect/>
          <a:stretch/>
        </p:blipFill>
        <p:spPr bwMode="auto">
          <a:xfrm>
            <a:off x="5840000" y="1687719"/>
            <a:ext cx="884031" cy="88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2"/>
          <p:cNvSpPr txBox="1">
            <a:spLocks noGrp="1"/>
          </p:cNvSpPr>
          <p:nvPr>
            <p:ph type="title"/>
          </p:nvPr>
        </p:nvSpPr>
        <p:spPr>
          <a:xfrm>
            <a:off x="839099" y="1038882"/>
            <a:ext cx="4569479"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Amazon API Gateway</a:t>
            </a:r>
            <a:endParaRPr dirty="0"/>
          </a:p>
        </p:txBody>
      </p:sp>
      <p:sp>
        <p:nvSpPr>
          <p:cNvPr id="445" name="Google Shape;445;p32"/>
          <p:cNvSpPr txBox="1">
            <a:spLocks noGrp="1"/>
          </p:cNvSpPr>
          <p:nvPr>
            <p:ph type="body" idx="1"/>
          </p:nvPr>
        </p:nvSpPr>
        <p:spPr>
          <a:xfrm>
            <a:off x="839100" y="1711818"/>
            <a:ext cx="3732900" cy="20722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Amazon API Gateway </a:t>
            </a:r>
            <a:r>
              <a:rPr lang="en-US" dirty="0"/>
              <a:t>is a fully managed service that makes it easy for developers to create, publish, maintain, monitor, and secure APIs at any scale.</a:t>
            </a:r>
            <a:endParaRPr lang="it-IT" dirty="0"/>
          </a:p>
          <a:p>
            <a:pPr marL="0" lvl="0" indent="0" algn="l" rtl="0">
              <a:spcBef>
                <a:spcPts val="0"/>
              </a:spcBef>
              <a:spcAft>
                <a:spcPts val="0"/>
              </a:spcAft>
              <a:buClr>
                <a:schemeClr val="dk1"/>
              </a:buClr>
              <a:buSzPts val="1100"/>
              <a:buFont typeface="Arial"/>
              <a:buNone/>
            </a:pPr>
            <a:endParaRPr lang="it-IT" dirty="0"/>
          </a:p>
          <a:p>
            <a:pPr marL="0" lvl="0" indent="0" algn="l" rtl="0">
              <a:spcBef>
                <a:spcPts val="0"/>
              </a:spcBef>
              <a:spcAft>
                <a:spcPts val="0"/>
              </a:spcAft>
              <a:buClr>
                <a:schemeClr val="dk1"/>
              </a:buClr>
              <a:buSzPts val="1100"/>
              <a:buFont typeface="Arial"/>
              <a:buNone/>
            </a:pPr>
            <a:r>
              <a:rPr lang="it-IT" dirty="0" err="1"/>
              <a:t>We</a:t>
            </a:r>
            <a:r>
              <a:rPr lang="it-IT" dirty="0"/>
              <a:t> use </a:t>
            </a:r>
            <a:r>
              <a:rPr lang="it-IT" dirty="0" err="1"/>
              <a:t>it</a:t>
            </a:r>
            <a:r>
              <a:rPr lang="it-IT" dirty="0"/>
              <a:t> to </a:t>
            </a:r>
            <a:r>
              <a:rPr lang="it-IT" dirty="0" err="1"/>
              <a:t>expose</a:t>
            </a:r>
            <a:r>
              <a:rPr lang="it-IT" dirty="0"/>
              <a:t> the following endpoints:</a:t>
            </a:r>
            <a:r>
              <a:rPr lang="en" dirty="0"/>
              <a:t> </a:t>
            </a:r>
            <a:endParaRPr dirty="0"/>
          </a:p>
          <a:p>
            <a:pPr marL="457200" lvl="0" indent="-304800" algn="l" rtl="0">
              <a:spcBef>
                <a:spcPts val="0"/>
              </a:spcBef>
              <a:spcAft>
                <a:spcPts val="0"/>
              </a:spcAft>
              <a:buSzPts val="1200"/>
              <a:buChar char="●"/>
            </a:pPr>
            <a:r>
              <a:rPr lang="it-IT" dirty="0"/>
              <a:t>/</a:t>
            </a:r>
            <a:r>
              <a:rPr lang="it-IT" dirty="0" err="1"/>
              <a:t>getDataForSensor</a:t>
            </a:r>
            <a:endParaRPr dirty="0"/>
          </a:p>
          <a:p>
            <a:pPr marL="457200" lvl="0" indent="-304800" algn="l" rtl="0">
              <a:spcBef>
                <a:spcPts val="0"/>
              </a:spcBef>
              <a:spcAft>
                <a:spcPts val="0"/>
              </a:spcAft>
              <a:buSzPts val="1200"/>
              <a:buChar char="●"/>
            </a:pPr>
            <a:r>
              <a:rPr lang="en" dirty="0"/>
              <a:t>/localSearch</a:t>
            </a:r>
          </a:p>
          <a:p>
            <a:pPr marL="457200" lvl="0" indent="-304800" algn="l" rtl="0">
              <a:spcBef>
                <a:spcPts val="0"/>
              </a:spcBef>
              <a:spcAft>
                <a:spcPts val="0"/>
              </a:spcAft>
              <a:buSzPts val="1200"/>
              <a:buChar char="●"/>
            </a:pPr>
            <a:r>
              <a:rPr lang="en" dirty="0"/>
              <a:t>/fixSensor</a:t>
            </a:r>
          </a:p>
          <a:p>
            <a:pPr marL="457200" lvl="0" indent="-304800" algn="l" rtl="0">
              <a:spcBef>
                <a:spcPts val="0"/>
              </a:spcBef>
              <a:spcAft>
                <a:spcPts val="0"/>
              </a:spcAft>
              <a:buSzPts val="1200"/>
              <a:buChar char="●"/>
            </a:pPr>
            <a:r>
              <a:rPr lang="en" dirty="0"/>
              <a:t>/subscribeSensor</a:t>
            </a:r>
            <a:endParaRPr dirty="0"/>
          </a:p>
        </p:txBody>
      </p:sp>
      <p:grpSp>
        <p:nvGrpSpPr>
          <p:cNvPr id="446" name="Google Shape;446;p32"/>
          <p:cNvGrpSpPr/>
          <p:nvPr/>
        </p:nvGrpSpPr>
        <p:grpSpPr>
          <a:xfrm>
            <a:off x="5577950" y="722125"/>
            <a:ext cx="618200" cy="592800"/>
            <a:chOff x="5577950" y="722125"/>
            <a:chExt cx="618200" cy="592800"/>
          </a:xfrm>
        </p:grpSpPr>
        <p:sp>
          <p:nvSpPr>
            <p:cNvPr id="447" name="Google Shape;447;p32"/>
            <p:cNvSpPr/>
            <p:nvPr/>
          </p:nvSpPr>
          <p:spPr>
            <a:xfrm rot="5400000">
              <a:off x="5578100" y="790975"/>
              <a:ext cx="523800" cy="524100"/>
            </a:xfrm>
            <a:prstGeom prst="ellipse">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26">
            <a:extLst>
              <a:ext uri="{FF2B5EF4-FFF2-40B4-BE49-F238E27FC236}">
                <a16:creationId xmlns:a16="http://schemas.microsoft.com/office/drawing/2014/main" id="{438640CA-682F-F04A-2E11-F38E7AE69242}"/>
              </a:ext>
            </a:extLst>
          </p:cNvPr>
          <p:cNvPicPr>
            <a:picLocks noChangeAspect="1" noChangeArrowheads="1"/>
          </p:cNvPicPr>
          <p:nvPr/>
        </p:nvPicPr>
        <p:blipFill>
          <a:blip r:embed="rId3"/>
          <a:srcRect/>
          <a:stretch/>
        </p:blipFill>
        <p:spPr bwMode="auto">
          <a:xfrm>
            <a:off x="5840000" y="1687719"/>
            <a:ext cx="884031" cy="88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795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17" name="Google Shape;517;p36"/>
          <p:cNvSpPr/>
          <p:nvPr/>
        </p:nvSpPr>
        <p:spPr>
          <a:xfrm>
            <a:off x="4829842" y="1464718"/>
            <a:ext cx="627600" cy="62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6"/>
          <p:cNvSpPr txBox="1">
            <a:spLocks noGrp="1"/>
          </p:cNvSpPr>
          <p:nvPr>
            <p:ph type="title"/>
          </p:nvPr>
        </p:nvSpPr>
        <p:spPr>
          <a:xfrm>
            <a:off x="713650" y="463300"/>
            <a:ext cx="7716600" cy="6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 Endpoints</a:t>
            </a:r>
            <a:endParaRPr dirty="0"/>
          </a:p>
        </p:txBody>
      </p:sp>
      <p:sp>
        <p:nvSpPr>
          <p:cNvPr id="507" name="Google Shape;507;p36"/>
          <p:cNvSpPr txBox="1">
            <a:spLocks noGrp="1"/>
          </p:cNvSpPr>
          <p:nvPr>
            <p:ph type="subTitle" idx="1"/>
          </p:nvPr>
        </p:nvSpPr>
        <p:spPr>
          <a:xfrm>
            <a:off x="1756058" y="1407730"/>
            <a:ext cx="2901068" cy="4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/getDataForSensor</a:t>
            </a:r>
            <a:endParaRPr dirty="0"/>
          </a:p>
        </p:txBody>
      </p:sp>
      <p:sp>
        <p:nvSpPr>
          <p:cNvPr id="508" name="Google Shape;508;p36"/>
          <p:cNvSpPr txBox="1">
            <a:spLocks noGrp="1"/>
          </p:cNvSpPr>
          <p:nvPr>
            <p:ph type="subTitle" idx="2"/>
          </p:nvPr>
        </p:nvSpPr>
        <p:spPr>
          <a:xfrm>
            <a:off x="1756058" y="1788730"/>
            <a:ext cx="2558100" cy="1051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It’s used to retrieve the latest state for every sensor that is deployed in the infrastracture</a:t>
            </a:r>
            <a:endParaRPr dirty="0"/>
          </a:p>
        </p:txBody>
      </p:sp>
      <p:sp>
        <p:nvSpPr>
          <p:cNvPr id="509" name="Google Shape;509;p36"/>
          <p:cNvSpPr txBox="1">
            <a:spLocks noGrp="1"/>
          </p:cNvSpPr>
          <p:nvPr>
            <p:ph type="subTitle" idx="3"/>
          </p:nvPr>
        </p:nvSpPr>
        <p:spPr>
          <a:xfrm>
            <a:off x="5533633" y="1407730"/>
            <a:ext cx="2558100" cy="4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/localSearch</a:t>
            </a:r>
            <a:endParaRPr dirty="0"/>
          </a:p>
        </p:txBody>
      </p:sp>
      <p:sp>
        <p:nvSpPr>
          <p:cNvPr id="510" name="Google Shape;510;p36"/>
          <p:cNvSpPr txBox="1">
            <a:spLocks noGrp="1"/>
          </p:cNvSpPr>
          <p:nvPr>
            <p:ph type="subTitle" idx="4"/>
          </p:nvPr>
        </p:nvSpPr>
        <p:spPr>
          <a:xfrm>
            <a:off x="5533633" y="1788730"/>
            <a:ext cx="2558100" cy="10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It</a:t>
            </a:r>
            <a:r>
              <a:rPr lang="it-IT" dirty="0"/>
              <a:t> </a:t>
            </a:r>
            <a:r>
              <a:rPr lang="it-IT" dirty="0" err="1"/>
              <a:t>enables</a:t>
            </a:r>
            <a:r>
              <a:rPr lang="it-IT" dirty="0"/>
              <a:t> to </a:t>
            </a:r>
            <a:r>
              <a:rPr lang="it-IT" dirty="0" err="1"/>
              <a:t>retrieve</a:t>
            </a:r>
            <a:r>
              <a:rPr lang="it-IT" dirty="0"/>
              <a:t> the </a:t>
            </a:r>
            <a:r>
              <a:rPr lang="it-IT" dirty="0" err="1"/>
              <a:t>latest</a:t>
            </a:r>
            <a:r>
              <a:rPr lang="it-IT" dirty="0"/>
              <a:t> data of a list of </a:t>
            </a:r>
            <a:r>
              <a:rPr lang="it-IT" dirty="0" err="1"/>
              <a:t>sensors</a:t>
            </a:r>
            <a:endParaRPr dirty="0"/>
          </a:p>
        </p:txBody>
      </p:sp>
      <p:sp>
        <p:nvSpPr>
          <p:cNvPr id="511" name="Google Shape;511;p36"/>
          <p:cNvSpPr txBox="1">
            <a:spLocks noGrp="1"/>
          </p:cNvSpPr>
          <p:nvPr>
            <p:ph type="subTitle" idx="5"/>
          </p:nvPr>
        </p:nvSpPr>
        <p:spPr>
          <a:xfrm>
            <a:off x="1756057" y="3078300"/>
            <a:ext cx="2653169" cy="4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/subscribeSensor</a:t>
            </a:r>
            <a:endParaRPr dirty="0"/>
          </a:p>
        </p:txBody>
      </p:sp>
      <p:sp>
        <p:nvSpPr>
          <p:cNvPr id="512" name="Google Shape;512;p36"/>
          <p:cNvSpPr txBox="1">
            <a:spLocks noGrp="1"/>
          </p:cNvSpPr>
          <p:nvPr>
            <p:ph type="subTitle" idx="6"/>
          </p:nvPr>
        </p:nvSpPr>
        <p:spPr>
          <a:xfrm>
            <a:off x="1756058" y="3459300"/>
            <a:ext cx="2558100" cy="1051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It allow to add a sensor to the infrastracture</a:t>
            </a:r>
            <a:endParaRPr dirty="0"/>
          </a:p>
        </p:txBody>
      </p:sp>
      <p:sp>
        <p:nvSpPr>
          <p:cNvPr id="513" name="Google Shape;513;p36"/>
          <p:cNvSpPr txBox="1">
            <a:spLocks noGrp="1"/>
          </p:cNvSpPr>
          <p:nvPr>
            <p:ph type="subTitle" idx="7"/>
          </p:nvPr>
        </p:nvSpPr>
        <p:spPr>
          <a:xfrm>
            <a:off x="5533633" y="3078300"/>
            <a:ext cx="2558100" cy="4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/fixSensor</a:t>
            </a:r>
            <a:endParaRPr dirty="0"/>
          </a:p>
        </p:txBody>
      </p:sp>
      <p:sp>
        <p:nvSpPr>
          <p:cNvPr id="514" name="Google Shape;514;p36"/>
          <p:cNvSpPr txBox="1">
            <a:spLocks noGrp="1"/>
          </p:cNvSpPr>
          <p:nvPr>
            <p:ph type="subTitle" idx="8"/>
          </p:nvPr>
        </p:nvSpPr>
        <p:spPr>
          <a:xfrm>
            <a:off x="5533633" y="3459300"/>
            <a:ext cx="2558100" cy="1051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it-IT" dirty="0" err="1"/>
              <a:t>It</a:t>
            </a:r>
            <a:r>
              <a:rPr lang="it-IT" dirty="0"/>
              <a:t> can be </a:t>
            </a:r>
            <a:r>
              <a:rPr lang="it-IT" dirty="0" err="1"/>
              <a:t>used</a:t>
            </a:r>
            <a:r>
              <a:rPr lang="it-IT" dirty="0"/>
              <a:t> to reset the </a:t>
            </a:r>
            <a:r>
              <a:rPr lang="it-IT" dirty="0" err="1"/>
              <a:t>error</a:t>
            </a:r>
            <a:r>
              <a:rPr lang="it-IT" dirty="0"/>
              <a:t> state of a </a:t>
            </a:r>
            <a:r>
              <a:rPr lang="it-IT" dirty="0" err="1"/>
              <a:t>sensor</a:t>
            </a:r>
            <a:r>
              <a:rPr lang="it-IT" dirty="0"/>
              <a:t> </a:t>
            </a:r>
            <a:r>
              <a:rPr lang="it-IT" dirty="0" err="1"/>
              <a:t>that</a:t>
            </a:r>
            <a:r>
              <a:rPr lang="it-IT" dirty="0"/>
              <a:t> </a:t>
            </a:r>
            <a:r>
              <a:rPr lang="it-IT" dirty="0" err="1"/>
              <a:t>had</a:t>
            </a:r>
            <a:r>
              <a:rPr lang="it-IT" dirty="0"/>
              <a:t> an </a:t>
            </a:r>
            <a:r>
              <a:rPr lang="it-IT" dirty="0" err="1"/>
              <a:t>issue</a:t>
            </a:r>
            <a:endParaRPr dirty="0"/>
          </a:p>
        </p:txBody>
      </p:sp>
      <p:sp>
        <p:nvSpPr>
          <p:cNvPr id="515" name="Google Shape;515;p36"/>
          <p:cNvSpPr/>
          <p:nvPr/>
        </p:nvSpPr>
        <p:spPr>
          <a:xfrm>
            <a:off x="1052267" y="1464718"/>
            <a:ext cx="627600" cy="62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1052267" y="3135288"/>
            <a:ext cx="627600" cy="62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4829842" y="3135288"/>
            <a:ext cx="627600" cy="62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5" name="Google Shape;525;p36"/>
          <p:cNvGrpSpPr/>
          <p:nvPr/>
        </p:nvGrpSpPr>
        <p:grpSpPr>
          <a:xfrm>
            <a:off x="1146731" y="1559568"/>
            <a:ext cx="438697" cy="437916"/>
            <a:chOff x="1711956" y="2630338"/>
            <a:chExt cx="438697" cy="437916"/>
          </a:xfrm>
        </p:grpSpPr>
        <p:sp>
          <p:nvSpPr>
            <p:cNvPr id="526" name="Google Shape;526;p36"/>
            <p:cNvSpPr/>
            <p:nvPr/>
          </p:nvSpPr>
          <p:spPr>
            <a:xfrm>
              <a:off x="1711956" y="2630338"/>
              <a:ext cx="438697" cy="437916"/>
            </a:xfrm>
            <a:custGeom>
              <a:avLst/>
              <a:gdLst/>
              <a:ahLst/>
              <a:cxnLst/>
              <a:rect l="l" t="t" r="r" b="b"/>
              <a:pathLst>
                <a:path w="21902" h="21863" extrusionOk="0">
                  <a:moveTo>
                    <a:pt x="10956" y="1288"/>
                  </a:moveTo>
                  <a:cubicBezTo>
                    <a:pt x="10980" y="1288"/>
                    <a:pt x="11004" y="1290"/>
                    <a:pt x="11028" y="1292"/>
                  </a:cubicBezTo>
                  <a:cubicBezTo>
                    <a:pt x="11355" y="1336"/>
                    <a:pt x="11617" y="1620"/>
                    <a:pt x="11617" y="1948"/>
                  </a:cubicBezTo>
                  <a:lnTo>
                    <a:pt x="11595" y="1948"/>
                  </a:lnTo>
                  <a:lnTo>
                    <a:pt x="11595" y="6075"/>
                  </a:lnTo>
                  <a:cubicBezTo>
                    <a:pt x="11388" y="6009"/>
                    <a:pt x="11175" y="5976"/>
                    <a:pt x="10962" y="5976"/>
                  </a:cubicBezTo>
                  <a:cubicBezTo>
                    <a:pt x="10749" y="5976"/>
                    <a:pt x="10536" y="6009"/>
                    <a:pt x="10329" y="6075"/>
                  </a:cubicBezTo>
                  <a:lnTo>
                    <a:pt x="10329" y="1926"/>
                  </a:lnTo>
                  <a:cubicBezTo>
                    <a:pt x="10308" y="1578"/>
                    <a:pt x="10613" y="1288"/>
                    <a:pt x="10956" y="1288"/>
                  </a:cubicBezTo>
                  <a:close/>
                  <a:moveTo>
                    <a:pt x="10966" y="7264"/>
                  </a:moveTo>
                  <a:cubicBezTo>
                    <a:pt x="11227" y="7264"/>
                    <a:pt x="11492" y="7362"/>
                    <a:pt x="11704" y="7581"/>
                  </a:cubicBezTo>
                  <a:cubicBezTo>
                    <a:pt x="12381" y="8236"/>
                    <a:pt x="11901" y="9394"/>
                    <a:pt x="10962" y="9394"/>
                  </a:cubicBezTo>
                  <a:cubicBezTo>
                    <a:pt x="10372" y="9394"/>
                    <a:pt x="9892" y="8913"/>
                    <a:pt x="9892" y="8324"/>
                  </a:cubicBezTo>
                  <a:cubicBezTo>
                    <a:pt x="9892" y="7689"/>
                    <a:pt x="10421" y="7264"/>
                    <a:pt x="10966" y="7264"/>
                  </a:cubicBezTo>
                  <a:close/>
                  <a:moveTo>
                    <a:pt x="8691" y="8913"/>
                  </a:moveTo>
                  <a:cubicBezTo>
                    <a:pt x="8800" y="9350"/>
                    <a:pt x="9019" y="9721"/>
                    <a:pt x="9324" y="10027"/>
                  </a:cubicBezTo>
                  <a:lnTo>
                    <a:pt x="5743" y="12101"/>
                  </a:lnTo>
                  <a:cubicBezTo>
                    <a:pt x="5628" y="12166"/>
                    <a:pt x="5516" y="12194"/>
                    <a:pt x="5411" y="12194"/>
                  </a:cubicBezTo>
                  <a:cubicBezTo>
                    <a:pt x="4837" y="12194"/>
                    <a:pt x="4479" y="11357"/>
                    <a:pt x="5088" y="10988"/>
                  </a:cubicBezTo>
                  <a:lnTo>
                    <a:pt x="8691" y="8913"/>
                  </a:lnTo>
                  <a:close/>
                  <a:moveTo>
                    <a:pt x="13233" y="8891"/>
                  </a:moveTo>
                  <a:lnTo>
                    <a:pt x="16836" y="10966"/>
                  </a:lnTo>
                  <a:cubicBezTo>
                    <a:pt x="17508" y="11311"/>
                    <a:pt x="17137" y="12200"/>
                    <a:pt x="16554" y="12200"/>
                  </a:cubicBezTo>
                  <a:cubicBezTo>
                    <a:pt x="16436" y="12200"/>
                    <a:pt x="16309" y="12164"/>
                    <a:pt x="16181" y="12080"/>
                  </a:cubicBezTo>
                  <a:lnTo>
                    <a:pt x="12600" y="10005"/>
                  </a:lnTo>
                  <a:cubicBezTo>
                    <a:pt x="12905" y="9699"/>
                    <a:pt x="13124" y="9328"/>
                    <a:pt x="13233" y="8891"/>
                  </a:cubicBezTo>
                  <a:close/>
                  <a:moveTo>
                    <a:pt x="11159" y="10660"/>
                  </a:moveTo>
                  <a:lnTo>
                    <a:pt x="11311" y="10748"/>
                  </a:lnTo>
                  <a:lnTo>
                    <a:pt x="11530" y="14067"/>
                  </a:lnTo>
                  <a:cubicBezTo>
                    <a:pt x="11355" y="14088"/>
                    <a:pt x="11159" y="14088"/>
                    <a:pt x="10962" y="14088"/>
                  </a:cubicBezTo>
                  <a:cubicBezTo>
                    <a:pt x="10765" y="14088"/>
                    <a:pt x="10569" y="14088"/>
                    <a:pt x="10394" y="14067"/>
                  </a:cubicBezTo>
                  <a:lnTo>
                    <a:pt x="10613" y="10748"/>
                  </a:lnTo>
                  <a:lnTo>
                    <a:pt x="10744" y="10660"/>
                  </a:lnTo>
                  <a:cubicBezTo>
                    <a:pt x="10820" y="10671"/>
                    <a:pt x="10891" y="10677"/>
                    <a:pt x="10959" y="10677"/>
                  </a:cubicBezTo>
                  <a:cubicBezTo>
                    <a:pt x="11028" y="10677"/>
                    <a:pt x="11093" y="10671"/>
                    <a:pt x="11159" y="10660"/>
                  </a:cubicBezTo>
                  <a:close/>
                  <a:moveTo>
                    <a:pt x="11617" y="15333"/>
                  </a:moveTo>
                  <a:lnTo>
                    <a:pt x="11966" y="20574"/>
                  </a:lnTo>
                  <a:lnTo>
                    <a:pt x="9936" y="20574"/>
                  </a:lnTo>
                  <a:lnTo>
                    <a:pt x="10285" y="15333"/>
                  </a:lnTo>
                  <a:cubicBezTo>
                    <a:pt x="10525" y="15355"/>
                    <a:pt x="10744" y="15355"/>
                    <a:pt x="10962" y="15355"/>
                  </a:cubicBezTo>
                  <a:cubicBezTo>
                    <a:pt x="11180" y="15355"/>
                    <a:pt x="11399" y="15355"/>
                    <a:pt x="11617" y="15333"/>
                  </a:cubicBezTo>
                  <a:close/>
                  <a:moveTo>
                    <a:pt x="10956" y="1"/>
                  </a:moveTo>
                  <a:cubicBezTo>
                    <a:pt x="9916" y="1"/>
                    <a:pt x="9062" y="851"/>
                    <a:pt x="9062" y="1904"/>
                  </a:cubicBezTo>
                  <a:lnTo>
                    <a:pt x="9062" y="6970"/>
                  </a:lnTo>
                  <a:cubicBezTo>
                    <a:pt x="8975" y="7079"/>
                    <a:pt x="8909" y="7188"/>
                    <a:pt x="8844" y="7319"/>
                  </a:cubicBezTo>
                  <a:lnTo>
                    <a:pt x="4477" y="9852"/>
                  </a:lnTo>
                  <a:cubicBezTo>
                    <a:pt x="3559" y="10376"/>
                    <a:pt x="3254" y="11555"/>
                    <a:pt x="3778" y="12473"/>
                  </a:cubicBezTo>
                  <a:cubicBezTo>
                    <a:pt x="4129" y="13087"/>
                    <a:pt x="4774" y="13427"/>
                    <a:pt x="5437" y="13427"/>
                  </a:cubicBezTo>
                  <a:cubicBezTo>
                    <a:pt x="5764" y="13427"/>
                    <a:pt x="6095" y="13344"/>
                    <a:pt x="6398" y="13171"/>
                  </a:cubicBezTo>
                  <a:lnTo>
                    <a:pt x="9281" y="11490"/>
                  </a:lnTo>
                  <a:lnTo>
                    <a:pt x="9128" y="13783"/>
                  </a:lnTo>
                  <a:cubicBezTo>
                    <a:pt x="8997" y="13717"/>
                    <a:pt x="8866" y="13674"/>
                    <a:pt x="8735" y="13608"/>
                  </a:cubicBezTo>
                  <a:cubicBezTo>
                    <a:pt x="8654" y="13573"/>
                    <a:pt x="8570" y="13557"/>
                    <a:pt x="8487" y="13557"/>
                  </a:cubicBezTo>
                  <a:cubicBezTo>
                    <a:pt x="8256" y="13557"/>
                    <a:pt x="8033" y="13683"/>
                    <a:pt x="7905" y="13892"/>
                  </a:cubicBezTo>
                  <a:cubicBezTo>
                    <a:pt x="7708" y="14219"/>
                    <a:pt x="7861" y="14656"/>
                    <a:pt x="8211" y="14809"/>
                  </a:cubicBezTo>
                  <a:cubicBezTo>
                    <a:pt x="8473" y="14918"/>
                    <a:pt x="8757" y="15006"/>
                    <a:pt x="9040" y="15093"/>
                  </a:cubicBezTo>
                  <a:lnTo>
                    <a:pt x="8669" y="20574"/>
                  </a:lnTo>
                  <a:lnTo>
                    <a:pt x="5699" y="20574"/>
                  </a:lnTo>
                  <a:lnTo>
                    <a:pt x="6726" y="19548"/>
                  </a:lnTo>
                  <a:cubicBezTo>
                    <a:pt x="6966" y="19307"/>
                    <a:pt x="6988" y="18936"/>
                    <a:pt x="6791" y="18674"/>
                  </a:cubicBezTo>
                  <a:cubicBezTo>
                    <a:pt x="6662" y="18521"/>
                    <a:pt x="6469" y="18438"/>
                    <a:pt x="6278" y="18438"/>
                  </a:cubicBezTo>
                  <a:cubicBezTo>
                    <a:pt x="6114" y="18438"/>
                    <a:pt x="5951" y="18499"/>
                    <a:pt x="5830" y="18630"/>
                  </a:cubicBezTo>
                  <a:lnTo>
                    <a:pt x="4782" y="19657"/>
                  </a:lnTo>
                  <a:lnTo>
                    <a:pt x="4782" y="18674"/>
                  </a:lnTo>
                  <a:cubicBezTo>
                    <a:pt x="4804" y="18347"/>
                    <a:pt x="4542" y="18063"/>
                    <a:pt x="4215" y="18019"/>
                  </a:cubicBezTo>
                  <a:cubicBezTo>
                    <a:pt x="4189" y="18016"/>
                    <a:pt x="4164" y="18015"/>
                    <a:pt x="4139" y="18015"/>
                  </a:cubicBezTo>
                  <a:cubicBezTo>
                    <a:pt x="3800" y="18015"/>
                    <a:pt x="3516" y="18286"/>
                    <a:pt x="3516" y="18652"/>
                  </a:cubicBezTo>
                  <a:lnTo>
                    <a:pt x="3516" y="19657"/>
                  </a:lnTo>
                  <a:lnTo>
                    <a:pt x="2490" y="18630"/>
                  </a:lnTo>
                  <a:cubicBezTo>
                    <a:pt x="2361" y="18502"/>
                    <a:pt x="2195" y="18436"/>
                    <a:pt x="2028" y="18436"/>
                  </a:cubicBezTo>
                  <a:cubicBezTo>
                    <a:pt x="1883" y="18436"/>
                    <a:pt x="1738" y="18485"/>
                    <a:pt x="1616" y="18587"/>
                  </a:cubicBezTo>
                  <a:cubicBezTo>
                    <a:pt x="1310" y="18805"/>
                    <a:pt x="1289" y="19264"/>
                    <a:pt x="1572" y="19526"/>
                  </a:cubicBezTo>
                  <a:lnTo>
                    <a:pt x="2599" y="20574"/>
                  </a:lnTo>
                  <a:lnTo>
                    <a:pt x="699" y="20574"/>
                  </a:lnTo>
                  <a:cubicBezTo>
                    <a:pt x="371" y="20574"/>
                    <a:pt x="88" y="20814"/>
                    <a:pt x="44" y="21142"/>
                  </a:cubicBezTo>
                  <a:cubicBezTo>
                    <a:pt x="0" y="21513"/>
                    <a:pt x="306" y="21862"/>
                    <a:pt x="677" y="21862"/>
                  </a:cubicBezTo>
                  <a:lnTo>
                    <a:pt x="21247" y="21862"/>
                  </a:lnTo>
                  <a:cubicBezTo>
                    <a:pt x="21618" y="21862"/>
                    <a:pt x="21902" y="21535"/>
                    <a:pt x="21902" y="21185"/>
                  </a:cubicBezTo>
                  <a:cubicBezTo>
                    <a:pt x="21880" y="20836"/>
                    <a:pt x="21574" y="20574"/>
                    <a:pt x="21247" y="20574"/>
                  </a:cubicBezTo>
                  <a:lnTo>
                    <a:pt x="19347" y="20574"/>
                  </a:lnTo>
                  <a:lnTo>
                    <a:pt x="20373" y="19548"/>
                  </a:lnTo>
                  <a:cubicBezTo>
                    <a:pt x="20614" y="19307"/>
                    <a:pt x="20635" y="18936"/>
                    <a:pt x="20439" y="18674"/>
                  </a:cubicBezTo>
                  <a:cubicBezTo>
                    <a:pt x="20312" y="18513"/>
                    <a:pt x="20125" y="18430"/>
                    <a:pt x="19937" y="18430"/>
                  </a:cubicBezTo>
                  <a:cubicBezTo>
                    <a:pt x="19769" y="18430"/>
                    <a:pt x="19602" y="18496"/>
                    <a:pt x="19478" y="18630"/>
                  </a:cubicBezTo>
                  <a:lnTo>
                    <a:pt x="18430" y="19657"/>
                  </a:lnTo>
                  <a:lnTo>
                    <a:pt x="18430" y="18674"/>
                  </a:lnTo>
                  <a:cubicBezTo>
                    <a:pt x="18452" y="18325"/>
                    <a:pt x="18190" y="18063"/>
                    <a:pt x="17862" y="18019"/>
                  </a:cubicBezTo>
                  <a:cubicBezTo>
                    <a:pt x="17837" y="18016"/>
                    <a:pt x="17812" y="18015"/>
                    <a:pt x="17787" y="18015"/>
                  </a:cubicBezTo>
                  <a:cubicBezTo>
                    <a:pt x="17448" y="18015"/>
                    <a:pt x="17164" y="18286"/>
                    <a:pt x="17164" y="18652"/>
                  </a:cubicBezTo>
                  <a:lnTo>
                    <a:pt x="17164" y="19657"/>
                  </a:lnTo>
                  <a:lnTo>
                    <a:pt x="16137" y="18630"/>
                  </a:lnTo>
                  <a:cubicBezTo>
                    <a:pt x="16005" y="18498"/>
                    <a:pt x="15833" y="18432"/>
                    <a:pt x="15662" y="18432"/>
                  </a:cubicBezTo>
                  <a:cubicBezTo>
                    <a:pt x="15522" y="18432"/>
                    <a:pt x="15382" y="18476"/>
                    <a:pt x="15264" y="18565"/>
                  </a:cubicBezTo>
                  <a:cubicBezTo>
                    <a:pt x="14958" y="18805"/>
                    <a:pt x="14936" y="19264"/>
                    <a:pt x="15220" y="19526"/>
                  </a:cubicBezTo>
                  <a:lnTo>
                    <a:pt x="16246" y="20574"/>
                  </a:lnTo>
                  <a:lnTo>
                    <a:pt x="13277" y="20574"/>
                  </a:lnTo>
                  <a:lnTo>
                    <a:pt x="12905" y="15093"/>
                  </a:lnTo>
                  <a:cubicBezTo>
                    <a:pt x="13189" y="15006"/>
                    <a:pt x="13451" y="14918"/>
                    <a:pt x="13713" y="14809"/>
                  </a:cubicBezTo>
                  <a:cubicBezTo>
                    <a:pt x="14041" y="14678"/>
                    <a:pt x="14194" y="14350"/>
                    <a:pt x="14106" y="14023"/>
                  </a:cubicBezTo>
                  <a:cubicBezTo>
                    <a:pt x="14024" y="13743"/>
                    <a:pt x="13768" y="13575"/>
                    <a:pt x="13497" y="13575"/>
                  </a:cubicBezTo>
                  <a:cubicBezTo>
                    <a:pt x="13408" y="13575"/>
                    <a:pt x="13319" y="13592"/>
                    <a:pt x="13233" y="13630"/>
                  </a:cubicBezTo>
                  <a:cubicBezTo>
                    <a:pt x="13102" y="13674"/>
                    <a:pt x="12971" y="13739"/>
                    <a:pt x="12818" y="13783"/>
                  </a:cubicBezTo>
                  <a:lnTo>
                    <a:pt x="12665" y="11512"/>
                  </a:lnTo>
                  <a:lnTo>
                    <a:pt x="12665" y="11512"/>
                  </a:lnTo>
                  <a:lnTo>
                    <a:pt x="15548" y="13193"/>
                  </a:lnTo>
                  <a:cubicBezTo>
                    <a:pt x="15852" y="13363"/>
                    <a:pt x="16179" y="13443"/>
                    <a:pt x="16500" y="13443"/>
                  </a:cubicBezTo>
                  <a:cubicBezTo>
                    <a:pt x="17170" y="13443"/>
                    <a:pt x="17814" y="13093"/>
                    <a:pt x="18168" y="12473"/>
                  </a:cubicBezTo>
                  <a:cubicBezTo>
                    <a:pt x="18714" y="11555"/>
                    <a:pt x="18386" y="10376"/>
                    <a:pt x="17469" y="9852"/>
                  </a:cubicBezTo>
                  <a:lnTo>
                    <a:pt x="13102" y="7319"/>
                  </a:lnTo>
                  <a:cubicBezTo>
                    <a:pt x="13036" y="7210"/>
                    <a:pt x="12971" y="7079"/>
                    <a:pt x="12905" y="6970"/>
                  </a:cubicBezTo>
                  <a:lnTo>
                    <a:pt x="12905" y="1948"/>
                  </a:lnTo>
                  <a:cubicBezTo>
                    <a:pt x="12905" y="921"/>
                    <a:pt x="12097" y="70"/>
                    <a:pt x="11071" y="4"/>
                  </a:cubicBezTo>
                  <a:cubicBezTo>
                    <a:pt x="11033" y="2"/>
                    <a:pt x="10994" y="1"/>
                    <a:pt x="10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1990193" y="2682195"/>
              <a:ext cx="82183" cy="112689"/>
            </a:xfrm>
            <a:custGeom>
              <a:avLst/>
              <a:gdLst/>
              <a:ahLst/>
              <a:cxnLst/>
              <a:rect l="l" t="t" r="r" b="b"/>
              <a:pathLst>
                <a:path w="4103" h="5626" extrusionOk="0">
                  <a:moveTo>
                    <a:pt x="1015" y="0"/>
                  </a:moveTo>
                  <a:cubicBezTo>
                    <a:pt x="522" y="0"/>
                    <a:pt x="0" y="860"/>
                    <a:pt x="543" y="1149"/>
                  </a:cubicBezTo>
                  <a:cubicBezTo>
                    <a:pt x="1788" y="2088"/>
                    <a:pt x="2617" y="3507"/>
                    <a:pt x="2792" y="5058"/>
                  </a:cubicBezTo>
                  <a:cubicBezTo>
                    <a:pt x="2836" y="5385"/>
                    <a:pt x="3120" y="5626"/>
                    <a:pt x="3425" y="5626"/>
                  </a:cubicBezTo>
                  <a:lnTo>
                    <a:pt x="3513" y="5626"/>
                  </a:lnTo>
                  <a:cubicBezTo>
                    <a:pt x="3862" y="5560"/>
                    <a:pt x="4102" y="5254"/>
                    <a:pt x="4059" y="4905"/>
                  </a:cubicBezTo>
                  <a:cubicBezTo>
                    <a:pt x="3818" y="3005"/>
                    <a:pt x="2836" y="1280"/>
                    <a:pt x="1307" y="123"/>
                  </a:cubicBezTo>
                  <a:cubicBezTo>
                    <a:pt x="1217" y="37"/>
                    <a:pt x="1117"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a:off x="1790674" y="2682235"/>
              <a:ext cx="81762" cy="112208"/>
            </a:xfrm>
            <a:custGeom>
              <a:avLst/>
              <a:gdLst/>
              <a:ahLst/>
              <a:cxnLst/>
              <a:rect l="l" t="t" r="r" b="b"/>
              <a:pathLst>
                <a:path w="4082" h="5602" extrusionOk="0">
                  <a:moveTo>
                    <a:pt x="3164" y="0"/>
                  </a:moveTo>
                  <a:cubicBezTo>
                    <a:pt x="3046" y="0"/>
                    <a:pt x="2920" y="37"/>
                    <a:pt x="2796" y="121"/>
                  </a:cubicBezTo>
                  <a:cubicBezTo>
                    <a:pt x="1267" y="1278"/>
                    <a:pt x="285" y="3003"/>
                    <a:pt x="44" y="4903"/>
                  </a:cubicBezTo>
                  <a:cubicBezTo>
                    <a:pt x="1" y="5252"/>
                    <a:pt x="263" y="5558"/>
                    <a:pt x="590" y="5602"/>
                  </a:cubicBezTo>
                  <a:lnTo>
                    <a:pt x="678" y="5602"/>
                  </a:lnTo>
                  <a:cubicBezTo>
                    <a:pt x="1005" y="5602"/>
                    <a:pt x="1267" y="5361"/>
                    <a:pt x="1311" y="5034"/>
                  </a:cubicBezTo>
                  <a:cubicBezTo>
                    <a:pt x="1507" y="3484"/>
                    <a:pt x="2315" y="2086"/>
                    <a:pt x="3582" y="1147"/>
                  </a:cubicBezTo>
                  <a:cubicBezTo>
                    <a:pt x="4081" y="719"/>
                    <a:pt x="3692" y="0"/>
                    <a:pt x="3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48;p49">
            <a:extLst>
              <a:ext uri="{FF2B5EF4-FFF2-40B4-BE49-F238E27FC236}">
                <a16:creationId xmlns:a16="http://schemas.microsoft.com/office/drawing/2014/main" id="{97B26198-E7D7-E0E7-1014-D70FAFA10ECC}"/>
              </a:ext>
            </a:extLst>
          </p:cNvPr>
          <p:cNvGrpSpPr/>
          <p:nvPr/>
        </p:nvGrpSpPr>
        <p:grpSpPr>
          <a:xfrm>
            <a:off x="4914439" y="1559568"/>
            <a:ext cx="460590" cy="437836"/>
            <a:chOff x="3468467" y="3322995"/>
            <a:chExt cx="460590" cy="437836"/>
          </a:xfrm>
        </p:grpSpPr>
        <p:sp>
          <p:nvSpPr>
            <p:cNvPr id="3" name="Google Shape;749;p49">
              <a:extLst>
                <a:ext uri="{FF2B5EF4-FFF2-40B4-BE49-F238E27FC236}">
                  <a16:creationId xmlns:a16="http://schemas.microsoft.com/office/drawing/2014/main" id="{1EB78D2D-0F60-B65D-FA7D-C91D28255367}"/>
                </a:ext>
              </a:extLst>
            </p:cNvPr>
            <p:cNvSpPr/>
            <p:nvPr/>
          </p:nvSpPr>
          <p:spPr>
            <a:xfrm>
              <a:off x="3549829" y="3374392"/>
              <a:ext cx="309684" cy="265277"/>
            </a:xfrm>
            <a:custGeom>
              <a:avLst/>
              <a:gdLst/>
              <a:ahLst/>
              <a:cxnLst/>
              <a:rect l="l" t="t" r="r" b="b"/>
              <a:pathLst>
                <a:path w="15461" h="13244" extrusionOk="0">
                  <a:moveTo>
                    <a:pt x="11923" y="2250"/>
                  </a:moveTo>
                  <a:cubicBezTo>
                    <a:pt x="12469" y="2643"/>
                    <a:pt x="12927" y="3123"/>
                    <a:pt x="13299" y="3669"/>
                  </a:cubicBezTo>
                  <a:lnTo>
                    <a:pt x="11705" y="4171"/>
                  </a:lnTo>
                  <a:cubicBezTo>
                    <a:pt x="11626" y="4195"/>
                    <a:pt x="11549" y="4206"/>
                    <a:pt x="11477" y="4206"/>
                  </a:cubicBezTo>
                  <a:cubicBezTo>
                    <a:pt x="10829" y="4206"/>
                    <a:pt x="10482" y="3315"/>
                    <a:pt x="11071" y="2883"/>
                  </a:cubicBezTo>
                  <a:lnTo>
                    <a:pt x="11923" y="2250"/>
                  </a:lnTo>
                  <a:close/>
                  <a:moveTo>
                    <a:pt x="5874" y="3822"/>
                  </a:moveTo>
                  <a:cubicBezTo>
                    <a:pt x="5984" y="3822"/>
                    <a:pt x="6071" y="3909"/>
                    <a:pt x="6071" y="4040"/>
                  </a:cubicBezTo>
                  <a:lnTo>
                    <a:pt x="6071" y="4477"/>
                  </a:lnTo>
                  <a:cubicBezTo>
                    <a:pt x="6071" y="5285"/>
                    <a:pt x="6748" y="5962"/>
                    <a:pt x="7578" y="5962"/>
                  </a:cubicBezTo>
                  <a:cubicBezTo>
                    <a:pt x="7840" y="5962"/>
                    <a:pt x="8080" y="6115"/>
                    <a:pt x="8167" y="6377"/>
                  </a:cubicBezTo>
                  <a:cubicBezTo>
                    <a:pt x="8320" y="6792"/>
                    <a:pt x="8014" y="7228"/>
                    <a:pt x="7578" y="7250"/>
                  </a:cubicBezTo>
                  <a:cubicBezTo>
                    <a:pt x="6748" y="7250"/>
                    <a:pt x="6071" y="7905"/>
                    <a:pt x="6071" y="8735"/>
                  </a:cubicBezTo>
                  <a:cubicBezTo>
                    <a:pt x="6071" y="8844"/>
                    <a:pt x="5984" y="8953"/>
                    <a:pt x="5874" y="8953"/>
                  </a:cubicBezTo>
                  <a:lnTo>
                    <a:pt x="4062" y="8953"/>
                  </a:lnTo>
                  <a:cubicBezTo>
                    <a:pt x="3254" y="7316"/>
                    <a:pt x="3341" y="5372"/>
                    <a:pt x="4302" y="3822"/>
                  </a:cubicBezTo>
                  <a:close/>
                  <a:moveTo>
                    <a:pt x="8830" y="1271"/>
                  </a:moveTo>
                  <a:cubicBezTo>
                    <a:pt x="9445" y="1271"/>
                    <a:pt x="10064" y="1378"/>
                    <a:pt x="10656" y="1595"/>
                  </a:cubicBezTo>
                  <a:lnTo>
                    <a:pt x="10329" y="1835"/>
                  </a:lnTo>
                  <a:cubicBezTo>
                    <a:pt x="8647" y="3008"/>
                    <a:pt x="9645" y="5478"/>
                    <a:pt x="11441" y="5478"/>
                  </a:cubicBezTo>
                  <a:cubicBezTo>
                    <a:pt x="11650" y="5478"/>
                    <a:pt x="11870" y="5445"/>
                    <a:pt x="12098" y="5372"/>
                  </a:cubicBezTo>
                  <a:lnTo>
                    <a:pt x="13866" y="4826"/>
                  </a:lnTo>
                  <a:cubicBezTo>
                    <a:pt x="14085" y="5394"/>
                    <a:pt x="14172" y="6005"/>
                    <a:pt x="14172" y="6617"/>
                  </a:cubicBezTo>
                  <a:lnTo>
                    <a:pt x="14172" y="6835"/>
                  </a:lnTo>
                  <a:lnTo>
                    <a:pt x="12272" y="6813"/>
                  </a:lnTo>
                  <a:cubicBezTo>
                    <a:pt x="11202" y="6813"/>
                    <a:pt x="10351" y="7665"/>
                    <a:pt x="10351" y="8735"/>
                  </a:cubicBezTo>
                  <a:cubicBezTo>
                    <a:pt x="10351" y="9084"/>
                    <a:pt x="10067" y="9368"/>
                    <a:pt x="9718" y="9368"/>
                  </a:cubicBezTo>
                  <a:cubicBezTo>
                    <a:pt x="8888" y="9368"/>
                    <a:pt x="8233" y="10023"/>
                    <a:pt x="8211" y="10853"/>
                  </a:cubicBezTo>
                  <a:lnTo>
                    <a:pt x="8211" y="11901"/>
                  </a:lnTo>
                  <a:cubicBezTo>
                    <a:pt x="6966" y="11748"/>
                    <a:pt x="5809" y="11159"/>
                    <a:pt x="4935" y="10220"/>
                  </a:cubicBezTo>
                  <a:lnTo>
                    <a:pt x="5874" y="10220"/>
                  </a:lnTo>
                  <a:cubicBezTo>
                    <a:pt x="6682" y="10220"/>
                    <a:pt x="7359" y="9565"/>
                    <a:pt x="7359" y="8735"/>
                  </a:cubicBezTo>
                  <a:cubicBezTo>
                    <a:pt x="7359" y="8626"/>
                    <a:pt x="7447" y="8517"/>
                    <a:pt x="7578" y="8517"/>
                  </a:cubicBezTo>
                  <a:cubicBezTo>
                    <a:pt x="8626" y="8517"/>
                    <a:pt x="9499" y="7665"/>
                    <a:pt x="9499" y="6595"/>
                  </a:cubicBezTo>
                  <a:cubicBezTo>
                    <a:pt x="9499" y="5547"/>
                    <a:pt x="8626" y="4673"/>
                    <a:pt x="7578" y="4673"/>
                  </a:cubicBezTo>
                  <a:cubicBezTo>
                    <a:pt x="7447" y="4673"/>
                    <a:pt x="7359" y="4586"/>
                    <a:pt x="7359" y="4477"/>
                  </a:cubicBezTo>
                  <a:lnTo>
                    <a:pt x="7359" y="4040"/>
                  </a:lnTo>
                  <a:cubicBezTo>
                    <a:pt x="7359" y="3210"/>
                    <a:pt x="6682" y="2555"/>
                    <a:pt x="5852" y="2555"/>
                  </a:cubicBezTo>
                  <a:lnTo>
                    <a:pt x="5372" y="2555"/>
                  </a:lnTo>
                  <a:cubicBezTo>
                    <a:pt x="6351" y="1708"/>
                    <a:pt x="7584" y="1271"/>
                    <a:pt x="8830" y="1271"/>
                  </a:cubicBezTo>
                  <a:close/>
                  <a:moveTo>
                    <a:pt x="13976" y="8102"/>
                  </a:moveTo>
                  <a:cubicBezTo>
                    <a:pt x="13364" y="10154"/>
                    <a:pt x="11617" y="11639"/>
                    <a:pt x="9499" y="11901"/>
                  </a:cubicBezTo>
                  <a:lnTo>
                    <a:pt x="9499" y="10875"/>
                  </a:lnTo>
                  <a:cubicBezTo>
                    <a:pt x="9499" y="10744"/>
                    <a:pt x="9586" y="10657"/>
                    <a:pt x="9718" y="10657"/>
                  </a:cubicBezTo>
                  <a:cubicBezTo>
                    <a:pt x="10766" y="10657"/>
                    <a:pt x="11617" y="9805"/>
                    <a:pt x="11617" y="8735"/>
                  </a:cubicBezTo>
                  <a:cubicBezTo>
                    <a:pt x="11617" y="8386"/>
                    <a:pt x="11901" y="8102"/>
                    <a:pt x="12272" y="8102"/>
                  </a:cubicBezTo>
                  <a:close/>
                  <a:moveTo>
                    <a:pt x="8844" y="0"/>
                  </a:moveTo>
                  <a:cubicBezTo>
                    <a:pt x="2948" y="0"/>
                    <a:pt x="0" y="7119"/>
                    <a:pt x="4171" y="11290"/>
                  </a:cubicBezTo>
                  <a:cubicBezTo>
                    <a:pt x="5521" y="12640"/>
                    <a:pt x="7179" y="13244"/>
                    <a:pt x="8805" y="13244"/>
                  </a:cubicBezTo>
                  <a:cubicBezTo>
                    <a:pt x="12204" y="13244"/>
                    <a:pt x="15460" y="10605"/>
                    <a:pt x="15460" y="6617"/>
                  </a:cubicBezTo>
                  <a:cubicBezTo>
                    <a:pt x="15460" y="2948"/>
                    <a:pt x="12491" y="0"/>
                    <a:pt x="8844"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750;p49">
              <a:extLst>
                <a:ext uri="{FF2B5EF4-FFF2-40B4-BE49-F238E27FC236}">
                  <a16:creationId xmlns:a16="http://schemas.microsoft.com/office/drawing/2014/main" id="{036B1C58-EAFF-20B4-C6C8-9C73A8E1EA02}"/>
                </a:ext>
              </a:extLst>
            </p:cNvPr>
            <p:cNvSpPr/>
            <p:nvPr/>
          </p:nvSpPr>
          <p:spPr>
            <a:xfrm>
              <a:off x="3468467" y="3322995"/>
              <a:ext cx="460590" cy="437836"/>
            </a:xfrm>
            <a:custGeom>
              <a:avLst/>
              <a:gdLst/>
              <a:ahLst/>
              <a:cxnLst/>
              <a:rect l="l" t="t" r="r" b="b"/>
              <a:pathLst>
                <a:path w="22995" h="21859" extrusionOk="0">
                  <a:moveTo>
                    <a:pt x="12843" y="1265"/>
                  </a:moveTo>
                  <a:cubicBezTo>
                    <a:pt x="16909" y="1265"/>
                    <a:pt x="20811" y="4423"/>
                    <a:pt x="20811" y="9183"/>
                  </a:cubicBezTo>
                  <a:cubicBezTo>
                    <a:pt x="20789" y="13528"/>
                    <a:pt x="17251" y="17066"/>
                    <a:pt x="12906" y="17066"/>
                  </a:cubicBezTo>
                  <a:cubicBezTo>
                    <a:pt x="5875" y="17066"/>
                    <a:pt x="2337" y="8571"/>
                    <a:pt x="7316" y="3593"/>
                  </a:cubicBezTo>
                  <a:cubicBezTo>
                    <a:pt x="8925" y="1984"/>
                    <a:pt x="10902" y="1265"/>
                    <a:pt x="12843" y="1265"/>
                  </a:cubicBezTo>
                  <a:close/>
                  <a:moveTo>
                    <a:pt x="5700" y="14860"/>
                  </a:moveTo>
                  <a:cubicBezTo>
                    <a:pt x="5918" y="15144"/>
                    <a:pt x="6159" y="15406"/>
                    <a:pt x="6421" y="15668"/>
                  </a:cubicBezTo>
                  <a:cubicBezTo>
                    <a:pt x="6661" y="15908"/>
                    <a:pt x="6923" y="16149"/>
                    <a:pt x="7207" y="16367"/>
                  </a:cubicBezTo>
                  <a:lnTo>
                    <a:pt x="3320" y="20254"/>
                  </a:lnTo>
                  <a:cubicBezTo>
                    <a:pt x="3086" y="20487"/>
                    <a:pt x="2826" y="20585"/>
                    <a:pt x="2576" y="20585"/>
                  </a:cubicBezTo>
                  <a:cubicBezTo>
                    <a:pt x="1751" y="20585"/>
                    <a:pt x="1042" y="19518"/>
                    <a:pt x="1813" y="18747"/>
                  </a:cubicBezTo>
                  <a:lnTo>
                    <a:pt x="5700" y="14860"/>
                  </a:lnTo>
                  <a:close/>
                  <a:moveTo>
                    <a:pt x="12910" y="1"/>
                  </a:moveTo>
                  <a:cubicBezTo>
                    <a:pt x="10945" y="1"/>
                    <a:pt x="8973" y="632"/>
                    <a:pt x="7316" y="1911"/>
                  </a:cubicBezTo>
                  <a:cubicBezTo>
                    <a:pt x="3647" y="4728"/>
                    <a:pt x="2643" y="9794"/>
                    <a:pt x="4979" y="13790"/>
                  </a:cubicBezTo>
                  <a:lnTo>
                    <a:pt x="918" y="17852"/>
                  </a:lnTo>
                  <a:cubicBezTo>
                    <a:pt x="1" y="18769"/>
                    <a:pt x="1" y="20254"/>
                    <a:pt x="918" y="21171"/>
                  </a:cubicBezTo>
                  <a:cubicBezTo>
                    <a:pt x="1376" y="21630"/>
                    <a:pt x="1977" y="21859"/>
                    <a:pt x="2577" y="21859"/>
                  </a:cubicBezTo>
                  <a:cubicBezTo>
                    <a:pt x="3178" y="21859"/>
                    <a:pt x="3778" y="21630"/>
                    <a:pt x="4237" y="21171"/>
                  </a:cubicBezTo>
                  <a:lnTo>
                    <a:pt x="8299" y="17109"/>
                  </a:lnTo>
                  <a:cubicBezTo>
                    <a:pt x="9742" y="17950"/>
                    <a:pt x="11333" y="18356"/>
                    <a:pt x="12908" y="18356"/>
                  </a:cubicBezTo>
                  <a:cubicBezTo>
                    <a:pt x="15669" y="18356"/>
                    <a:pt x="18384" y="17109"/>
                    <a:pt x="20178" y="14773"/>
                  </a:cubicBezTo>
                  <a:cubicBezTo>
                    <a:pt x="22994" y="11126"/>
                    <a:pt x="22645" y="5951"/>
                    <a:pt x="19391" y="2698"/>
                  </a:cubicBezTo>
                  <a:cubicBezTo>
                    <a:pt x="17616" y="910"/>
                    <a:pt x="15269" y="1"/>
                    <a:pt x="1291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6" name="Immagine 5" descr="Immagine che contiene nero, oscurità&#10;&#10;Descrizione generata automaticamente">
            <a:extLst>
              <a:ext uri="{FF2B5EF4-FFF2-40B4-BE49-F238E27FC236}">
                <a16:creationId xmlns:a16="http://schemas.microsoft.com/office/drawing/2014/main" id="{37448AD7-01CC-98F5-2D48-ECACF3E8F5B7}"/>
              </a:ext>
            </a:extLst>
          </p:cNvPr>
          <p:cNvPicPr>
            <a:picLocks noChangeAspect="1"/>
          </p:cNvPicPr>
          <p:nvPr/>
        </p:nvPicPr>
        <p:blipFill>
          <a:blip r:embed="rId3"/>
          <a:stretch>
            <a:fillRect/>
          </a:stretch>
        </p:blipFill>
        <p:spPr>
          <a:xfrm>
            <a:off x="1148459" y="3239144"/>
            <a:ext cx="432000" cy="432000"/>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A4F4FD02-516C-71F3-B85A-294E35F8C47D}"/>
              </a:ext>
            </a:extLst>
          </p:cNvPr>
          <p:cNvPicPr>
            <a:picLocks noChangeAspect="1"/>
          </p:cNvPicPr>
          <p:nvPr/>
        </p:nvPicPr>
        <p:blipFill>
          <a:blip r:embed="rId4"/>
          <a:stretch>
            <a:fillRect/>
          </a:stretch>
        </p:blipFill>
        <p:spPr>
          <a:xfrm>
            <a:off x="4934643" y="3243300"/>
            <a:ext cx="432000" cy="432000"/>
          </a:xfrm>
          <a:prstGeom prst="rect">
            <a:avLst/>
          </a:prstGeom>
        </p:spPr>
      </p:pic>
    </p:spTree>
    <p:extLst>
      <p:ext uri="{BB962C8B-B14F-4D97-AF65-F5344CB8AC3E}">
        <p14:creationId xmlns:p14="http://schemas.microsoft.com/office/powerpoint/2010/main" val="2658584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2"/>
          <p:cNvSpPr txBox="1">
            <a:spLocks noGrp="1"/>
          </p:cNvSpPr>
          <p:nvPr>
            <p:ph type="title"/>
          </p:nvPr>
        </p:nvSpPr>
        <p:spPr>
          <a:xfrm>
            <a:off x="839100" y="1038882"/>
            <a:ext cx="4832950"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AWS Lambda</a:t>
            </a:r>
            <a:endParaRPr dirty="0"/>
          </a:p>
        </p:txBody>
      </p:sp>
      <p:sp>
        <p:nvSpPr>
          <p:cNvPr id="445" name="Google Shape;445;p32"/>
          <p:cNvSpPr txBox="1">
            <a:spLocks noGrp="1"/>
          </p:cNvSpPr>
          <p:nvPr>
            <p:ph type="body" idx="1"/>
          </p:nvPr>
        </p:nvSpPr>
        <p:spPr>
          <a:xfrm>
            <a:off x="839100" y="1711817"/>
            <a:ext cx="4738850" cy="22132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AWS Lambda </a:t>
            </a:r>
            <a:r>
              <a:rPr lang="en-US" dirty="0"/>
              <a:t>is a compute service that lets you run code without provisioning or managing servers.</a:t>
            </a:r>
          </a:p>
          <a:p>
            <a:pPr marL="0" lvl="0" indent="0" algn="l" rtl="0">
              <a:spcBef>
                <a:spcPts val="1000"/>
              </a:spcBef>
              <a:spcAft>
                <a:spcPts val="1200"/>
              </a:spcAft>
              <a:buNone/>
            </a:pPr>
            <a:r>
              <a:rPr lang="en" dirty="0"/>
              <a:t>AWS Lambda is a flexible solution feasible for our serverless approach giving that we don’t have to think about the administration of:</a:t>
            </a:r>
          </a:p>
          <a:p>
            <a:pPr marL="457200" lvl="0" indent="-304800" algn="l" rtl="0">
              <a:spcBef>
                <a:spcPts val="0"/>
              </a:spcBef>
              <a:spcAft>
                <a:spcPts val="0"/>
              </a:spcAft>
              <a:buSzPts val="1200"/>
              <a:buChar char="●"/>
            </a:pPr>
            <a:r>
              <a:rPr lang="it-IT" dirty="0"/>
              <a:t>Servers</a:t>
            </a:r>
            <a:endParaRPr lang="en-US" dirty="0"/>
          </a:p>
          <a:p>
            <a:pPr marL="457200" lvl="0" indent="-304800" algn="l" rtl="0">
              <a:spcBef>
                <a:spcPts val="0"/>
              </a:spcBef>
              <a:spcAft>
                <a:spcPts val="0"/>
              </a:spcAft>
              <a:buSzPts val="1200"/>
              <a:buChar char="●"/>
            </a:pPr>
            <a:r>
              <a:rPr lang="it-IT" dirty="0"/>
              <a:t>Operating Systems</a:t>
            </a:r>
          </a:p>
          <a:p>
            <a:pPr marL="457200" lvl="0" indent="-304800" algn="l" rtl="0">
              <a:spcBef>
                <a:spcPts val="0"/>
              </a:spcBef>
              <a:spcAft>
                <a:spcPts val="0"/>
              </a:spcAft>
              <a:buSzPts val="1200"/>
              <a:buChar char="●"/>
            </a:pPr>
            <a:r>
              <a:rPr lang="it-IT" dirty="0"/>
              <a:t>Scaling</a:t>
            </a:r>
          </a:p>
          <a:p>
            <a:pPr marL="457200" lvl="0" indent="-304800" algn="l" rtl="0">
              <a:spcBef>
                <a:spcPts val="0"/>
              </a:spcBef>
              <a:spcAft>
                <a:spcPts val="0"/>
              </a:spcAft>
              <a:buSzPts val="1200"/>
              <a:buChar char="●"/>
            </a:pPr>
            <a:r>
              <a:rPr lang="it-IT" dirty="0" err="1"/>
              <a:t>Logging</a:t>
            </a:r>
            <a:endParaRPr lang="it-IT" dirty="0"/>
          </a:p>
          <a:p>
            <a:pPr marL="0" lvl="0" indent="0" algn="l" rtl="0">
              <a:spcBef>
                <a:spcPts val="1000"/>
              </a:spcBef>
              <a:spcAft>
                <a:spcPts val="1200"/>
              </a:spcAft>
              <a:buNone/>
            </a:pPr>
            <a:endParaRPr lang="en-US" dirty="0"/>
          </a:p>
        </p:txBody>
      </p:sp>
      <p:grpSp>
        <p:nvGrpSpPr>
          <p:cNvPr id="446" name="Google Shape;446;p32"/>
          <p:cNvGrpSpPr/>
          <p:nvPr/>
        </p:nvGrpSpPr>
        <p:grpSpPr>
          <a:xfrm>
            <a:off x="5577950" y="722125"/>
            <a:ext cx="618200" cy="592800"/>
            <a:chOff x="5577950" y="722125"/>
            <a:chExt cx="618200" cy="592800"/>
          </a:xfrm>
        </p:grpSpPr>
        <p:sp>
          <p:nvSpPr>
            <p:cNvPr id="447" name="Google Shape;447;p32"/>
            <p:cNvSpPr/>
            <p:nvPr/>
          </p:nvSpPr>
          <p:spPr>
            <a:xfrm rot="5400000">
              <a:off x="5578100" y="790975"/>
              <a:ext cx="523800" cy="524100"/>
            </a:xfrm>
            <a:prstGeom prst="ellipse">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26">
            <a:extLst>
              <a:ext uri="{FF2B5EF4-FFF2-40B4-BE49-F238E27FC236}">
                <a16:creationId xmlns:a16="http://schemas.microsoft.com/office/drawing/2014/main" id="{36CA481A-6405-D9B5-CB7D-FE0DE748AA8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840000" y="1687719"/>
            <a:ext cx="884031" cy="88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8466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2"/>
          <p:cNvSpPr txBox="1">
            <a:spLocks noGrp="1"/>
          </p:cNvSpPr>
          <p:nvPr>
            <p:ph type="title"/>
          </p:nvPr>
        </p:nvSpPr>
        <p:spPr>
          <a:xfrm>
            <a:off x="887739" y="1350167"/>
            <a:ext cx="3980955"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Amazon Simple Queue Service</a:t>
            </a:r>
            <a:endParaRPr dirty="0"/>
          </a:p>
        </p:txBody>
      </p:sp>
      <p:sp>
        <p:nvSpPr>
          <p:cNvPr id="445" name="Google Shape;445;p32"/>
          <p:cNvSpPr txBox="1">
            <a:spLocks noGrp="1"/>
          </p:cNvSpPr>
          <p:nvPr>
            <p:ph type="body" idx="1"/>
          </p:nvPr>
        </p:nvSpPr>
        <p:spPr>
          <a:xfrm>
            <a:off x="887739" y="2023103"/>
            <a:ext cx="4355470" cy="26218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Amazon Simple Queue Service </a:t>
            </a:r>
            <a:r>
              <a:rPr lang="en-US" dirty="0"/>
              <a:t>(Amazon SQS) is a fully managed message queuing service that makes it easy to decouple and scale microservices, distributed systems, and serverless applications.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It lets you send, store, and receive messages between software components at any volume, without losing messages or requiring other services to be available.</a:t>
            </a:r>
          </a:p>
        </p:txBody>
      </p:sp>
      <p:grpSp>
        <p:nvGrpSpPr>
          <p:cNvPr id="446" name="Google Shape;446;p32"/>
          <p:cNvGrpSpPr/>
          <p:nvPr/>
        </p:nvGrpSpPr>
        <p:grpSpPr>
          <a:xfrm>
            <a:off x="5577950" y="722125"/>
            <a:ext cx="618200" cy="592800"/>
            <a:chOff x="5577950" y="722125"/>
            <a:chExt cx="618200" cy="592800"/>
          </a:xfrm>
        </p:grpSpPr>
        <p:sp>
          <p:nvSpPr>
            <p:cNvPr id="447" name="Google Shape;447;p32"/>
            <p:cNvSpPr/>
            <p:nvPr/>
          </p:nvSpPr>
          <p:spPr>
            <a:xfrm rot="5400000">
              <a:off x="5578100" y="790975"/>
              <a:ext cx="523800" cy="524100"/>
            </a:xfrm>
            <a:prstGeom prst="ellipse">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26">
            <a:extLst>
              <a:ext uri="{FF2B5EF4-FFF2-40B4-BE49-F238E27FC236}">
                <a16:creationId xmlns:a16="http://schemas.microsoft.com/office/drawing/2014/main" id="{BD393087-FDAC-954C-738B-52543A9D8EC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840000" y="1687719"/>
            <a:ext cx="884031" cy="88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561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2"/>
          <p:cNvSpPr txBox="1">
            <a:spLocks noGrp="1"/>
          </p:cNvSpPr>
          <p:nvPr>
            <p:ph type="title"/>
          </p:nvPr>
        </p:nvSpPr>
        <p:spPr>
          <a:xfrm>
            <a:off x="887739" y="1350167"/>
            <a:ext cx="4214418"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Amazon Simple Notification Service</a:t>
            </a:r>
            <a:endParaRPr dirty="0"/>
          </a:p>
        </p:txBody>
      </p:sp>
      <p:sp>
        <p:nvSpPr>
          <p:cNvPr id="445" name="Google Shape;445;p32"/>
          <p:cNvSpPr txBox="1">
            <a:spLocks noGrp="1"/>
          </p:cNvSpPr>
          <p:nvPr>
            <p:ph type="body" idx="1"/>
          </p:nvPr>
        </p:nvSpPr>
        <p:spPr>
          <a:xfrm>
            <a:off x="887738" y="2023102"/>
            <a:ext cx="4784311" cy="2203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Amazon Simple Notification Service </a:t>
            </a:r>
            <a:r>
              <a:rPr lang="en-US" dirty="0"/>
              <a:t>(Amazon SNS) is a web service that enables applications, end-users, and devices to instantly send and receive notifications from the cloud.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It allows to deliver Application-to-Application or Application-to-Person notification.</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We use it to trigger a lambda function and send an email when a sensor have an issue.</a:t>
            </a:r>
          </a:p>
        </p:txBody>
      </p:sp>
      <p:grpSp>
        <p:nvGrpSpPr>
          <p:cNvPr id="446" name="Google Shape;446;p32"/>
          <p:cNvGrpSpPr/>
          <p:nvPr/>
        </p:nvGrpSpPr>
        <p:grpSpPr>
          <a:xfrm>
            <a:off x="5577950" y="722125"/>
            <a:ext cx="618200" cy="592800"/>
            <a:chOff x="5577950" y="722125"/>
            <a:chExt cx="618200" cy="592800"/>
          </a:xfrm>
        </p:grpSpPr>
        <p:sp>
          <p:nvSpPr>
            <p:cNvPr id="447" name="Google Shape;447;p32"/>
            <p:cNvSpPr/>
            <p:nvPr/>
          </p:nvSpPr>
          <p:spPr>
            <a:xfrm rot="5400000">
              <a:off x="5578100" y="790975"/>
              <a:ext cx="523800" cy="524100"/>
            </a:xfrm>
            <a:prstGeom prst="ellipse">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26">
            <a:extLst>
              <a:ext uri="{FF2B5EF4-FFF2-40B4-BE49-F238E27FC236}">
                <a16:creationId xmlns:a16="http://schemas.microsoft.com/office/drawing/2014/main" id="{251904F1-5FDF-4F01-B7D8-F484735DA7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840000" y="1687719"/>
            <a:ext cx="884031" cy="88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875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18" name="Google Shape;444;p32">
            <a:extLst>
              <a:ext uri="{FF2B5EF4-FFF2-40B4-BE49-F238E27FC236}">
                <a16:creationId xmlns:a16="http://schemas.microsoft.com/office/drawing/2014/main" id="{E550AAE4-594B-72A0-4152-D4BA53B05EDF}"/>
              </a:ext>
            </a:extLst>
          </p:cNvPr>
          <p:cNvSpPr txBox="1">
            <a:spLocks noGrp="1"/>
          </p:cNvSpPr>
          <p:nvPr>
            <p:ph type="title"/>
          </p:nvPr>
        </p:nvSpPr>
        <p:spPr>
          <a:xfrm>
            <a:off x="887739" y="1350167"/>
            <a:ext cx="3980955"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dirty="0"/>
              <a:t>IoT Sensors</a:t>
            </a:r>
            <a:endParaRPr sz="3500" dirty="0"/>
          </a:p>
        </p:txBody>
      </p:sp>
      <p:sp>
        <p:nvSpPr>
          <p:cNvPr id="19" name="Google Shape;445;p32">
            <a:extLst>
              <a:ext uri="{FF2B5EF4-FFF2-40B4-BE49-F238E27FC236}">
                <a16:creationId xmlns:a16="http://schemas.microsoft.com/office/drawing/2014/main" id="{6649528D-D110-1F5B-57B7-D71809F9DEAF}"/>
              </a:ext>
            </a:extLst>
          </p:cNvPr>
          <p:cNvSpPr txBox="1">
            <a:spLocks/>
          </p:cNvSpPr>
          <p:nvPr/>
        </p:nvSpPr>
        <p:spPr>
          <a:xfrm>
            <a:off x="887739" y="2023103"/>
            <a:ext cx="4355470" cy="26218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l">
              <a:buClr>
                <a:schemeClr val="dk1"/>
              </a:buClr>
              <a:buSzPts val="1100"/>
              <a:buFont typeface="Arial"/>
              <a:buNone/>
            </a:pPr>
            <a:r>
              <a:rPr lang="en-US" dirty="0"/>
              <a:t>The project contains a python script </a:t>
            </a:r>
            <a:r>
              <a:rPr lang="en-US" i="1" dirty="0"/>
              <a:t>factory.py</a:t>
            </a:r>
            <a:r>
              <a:rPr lang="en-US" dirty="0"/>
              <a:t> that allows to simulate a pool of sensors.</a:t>
            </a:r>
          </a:p>
          <a:p>
            <a:pPr marL="0" indent="0" algn="l">
              <a:buClr>
                <a:schemeClr val="dk1"/>
              </a:buClr>
              <a:buSzPts val="1100"/>
              <a:buFont typeface="Arial"/>
              <a:buNone/>
            </a:pPr>
            <a:endParaRPr lang="en-US" dirty="0"/>
          </a:p>
          <a:p>
            <a:pPr marL="171450" indent="-171450" algn="l">
              <a:buClr>
                <a:schemeClr val="tx2"/>
              </a:buClr>
              <a:buSzPct val="125000"/>
              <a:buFont typeface="Arial" panose="020B0604020202020204" pitchFamily="34" charset="0"/>
              <a:buChar char="•"/>
            </a:pPr>
            <a:r>
              <a:rPr lang="en-US" dirty="0"/>
              <a:t>The sensors post a message on the SQS Queue when their values are updated.</a:t>
            </a:r>
          </a:p>
          <a:p>
            <a:pPr marL="171450" indent="-171450" algn="l">
              <a:buClr>
                <a:schemeClr val="tx2"/>
              </a:buClr>
              <a:buSzPct val="125000"/>
              <a:buFont typeface="Arial" panose="020B0604020202020204" pitchFamily="34" charset="0"/>
              <a:buChar char="•"/>
            </a:pPr>
            <a:r>
              <a:rPr lang="en-US" dirty="0"/>
              <a:t>They post a message on the SNS Topic when an error occurs.</a:t>
            </a:r>
          </a:p>
          <a:p>
            <a:pPr marL="171450" indent="-171450" algn="l">
              <a:buClr>
                <a:schemeClr val="tx2"/>
              </a:buClr>
              <a:buSzPct val="125000"/>
              <a:buFont typeface="Arial" panose="020B0604020202020204" pitchFamily="34" charset="0"/>
              <a:buChar char="•"/>
            </a:pPr>
            <a:r>
              <a:rPr lang="en-US" dirty="0"/>
              <a:t>It’s possible to fix a sensor whenever it </a:t>
            </a:r>
            <a:r>
              <a:rPr lang="en-US" dirty="0" err="1"/>
              <a:t>brokes</a:t>
            </a:r>
            <a:r>
              <a:rPr lang="en-US" dirty="0"/>
              <a:t>.</a:t>
            </a:r>
          </a:p>
        </p:txBody>
      </p:sp>
      <p:pic>
        <p:nvPicPr>
          <p:cNvPr id="23" name="Graphic 26">
            <a:extLst>
              <a:ext uri="{FF2B5EF4-FFF2-40B4-BE49-F238E27FC236}">
                <a16:creationId xmlns:a16="http://schemas.microsoft.com/office/drawing/2014/main" id="{57B68B71-798F-E79D-EEBF-87D819F2E60C}"/>
              </a:ext>
            </a:extLst>
          </p:cNvPr>
          <p:cNvPicPr>
            <a:picLocks noChangeAspect="1" noChangeArrowheads="1"/>
          </p:cNvPicPr>
          <p:nvPr/>
        </p:nvPicPr>
        <p:blipFill>
          <a:blip r:embed="rId3"/>
          <a:srcRect/>
          <a:stretch/>
        </p:blipFill>
        <p:spPr bwMode="auto">
          <a:xfrm>
            <a:off x="5646836" y="1653672"/>
            <a:ext cx="1357079" cy="289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oogle Shape;940;p50">
            <a:extLst>
              <a:ext uri="{FF2B5EF4-FFF2-40B4-BE49-F238E27FC236}">
                <a16:creationId xmlns:a16="http://schemas.microsoft.com/office/drawing/2014/main" id="{866091DF-B972-E5FC-D3D9-C5B973DF936A}"/>
              </a:ext>
            </a:extLst>
          </p:cNvPr>
          <p:cNvGrpSpPr/>
          <p:nvPr/>
        </p:nvGrpSpPr>
        <p:grpSpPr>
          <a:xfrm>
            <a:off x="7326950" y="2294250"/>
            <a:ext cx="656750" cy="759825"/>
            <a:chOff x="3035900" y="3034525"/>
            <a:chExt cx="656750" cy="759825"/>
          </a:xfrm>
        </p:grpSpPr>
        <p:sp>
          <p:nvSpPr>
            <p:cNvPr id="28" name="Google Shape;941;p50">
              <a:extLst>
                <a:ext uri="{FF2B5EF4-FFF2-40B4-BE49-F238E27FC236}">
                  <a16:creationId xmlns:a16="http://schemas.microsoft.com/office/drawing/2014/main" id="{FD4FFC4D-49C6-86E9-D78F-513D7C6C7048}"/>
                </a:ext>
              </a:extLst>
            </p:cNvPr>
            <p:cNvSpPr/>
            <p:nvPr/>
          </p:nvSpPr>
          <p:spPr>
            <a:xfrm>
              <a:off x="3035900" y="3168550"/>
              <a:ext cx="625800" cy="625800"/>
            </a:xfrm>
            <a:prstGeom prst="diamond">
              <a:avLst/>
            </a:prstGeom>
            <a:solidFill>
              <a:schemeClr val="accent1"/>
            </a:solidFill>
            <a:ln>
              <a:noFill/>
            </a:ln>
            <a:effectLst>
              <a:outerShdw blurRad="57150" dist="19050" dir="108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2;p50">
              <a:extLst>
                <a:ext uri="{FF2B5EF4-FFF2-40B4-BE49-F238E27FC236}">
                  <a16:creationId xmlns:a16="http://schemas.microsoft.com/office/drawing/2014/main" id="{96E8AB50-4F34-BE0D-D02D-F51721BE293A}"/>
                </a:ext>
              </a:extLst>
            </p:cNvPr>
            <p:cNvSpPr/>
            <p:nvPr/>
          </p:nvSpPr>
          <p:spPr>
            <a:xfrm>
              <a:off x="3066850" y="3034525"/>
              <a:ext cx="625800" cy="625800"/>
            </a:xfrm>
            <a:prstGeom prst="diamond">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6745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18" name="Google Shape;444;p32">
            <a:extLst>
              <a:ext uri="{FF2B5EF4-FFF2-40B4-BE49-F238E27FC236}">
                <a16:creationId xmlns:a16="http://schemas.microsoft.com/office/drawing/2014/main" id="{E550AAE4-594B-72A0-4152-D4BA53B05EDF}"/>
              </a:ext>
            </a:extLst>
          </p:cNvPr>
          <p:cNvSpPr txBox="1">
            <a:spLocks noGrp="1"/>
          </p:cNvSpPr>
          <p:nvPr>
            <p:ph type="title"/>
          </p:nvPr>
        </p:nvSpPr>
        <p:spPr>
          <a:xfrm>
            <a:off x="887739" y="1350167"/>
            <a:ext cx="3980955"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3500" dirty="0"/>
              <a:t>Web App</a:t>
            </a:r>
            <a:endParaRPr sz="3500" dirty="0"/>
          </a:p>
        </p:txBody>
      </p:sp>
      <p:sp>
        <p:nvSpPr>
          <p:cNvPr id="19" name="Google Shape;445;p32">
            <a:extLst>
              <a:ext uri="{FF2B5EF4-FFF2-40B4-BE49-F238E27FC236}">
                <a16:creationId xmlns:a16="http://schemas.microsoft.com/office/drawing/2014/main" id="{6649528D-D110-1F5B-57B7-D71809F9DEAF}"/>
              </a:ext>
            </a:extLst>
          </p:cNvPr>
          <p:cNvSpPr txBox="1">
            <a:spLocks/>
          </p:cNvSpPr>
          <p:nvPr/>
        </p:nvSpPr>
        <p:spPr>
          <a:xfrm>
            <a:off x="887739" y="2023103"/>
            <a:ext cx="4355470" cy="26218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l">
              <a:buClr>
                <a:schemeClr val="dk1"/>
              </a:buClr>
              <a:buSzPts val="1100"/>
              <a:buFont typeface="Arial"/>
              <a:buNone/>
            </a:pPr>
            <a:r>
              <a:rPr lang="en-US" dirty="0"/>
              <a:t>For this project it’s been created a web application developed using Next.js and OpenStreetMap.</a:t>
            </a:r>
          </a:p>
          <a:p>
            <a:pPr marL="0" indent="0" algn="l">
              <a:buClr>
                <a:schemeClr val="dk1"/>
              </a:buClr>
              <a:buSzPts val="1100"/>
              <a:buFont typeface="Arial"/>
              <a:buNone/>
            </a:pPr>
            <a:endParaRPr lang="en-US" dirty="0"/>
          </a:p>
          <a:p>
            <a:pPr marL="0" indent="0" algn="l">
              <a:buClr>
                <a:schemeClr val="dk1"/>
              </a:buClr>
              <a:buSzPts val="1100"/>
              <a:buFont typeface="Arial"/>
              <a:buNone/>
            </a:pPr>
            <a:r>
              <a:rPr lang="en-US" b="1" dirty="0"/>
              <a:t>Next.js </a:t>
            </a:r>
            <a:r>
              <a:rPr lang="en-US" dirty="0"/>
              <a:t>is an open-source web development framework providing React-based web applications.</a:t>
            </a:r>
          </a:p>
          <a:p>
            <a:pPr marL="0" indent="0" algn="l">
              <a:buClr>
                <a:schemeClr val="dk1"/>
              </a:buClr>
              <a:buSzPts val="1100"/>
              <a:buFont typeface="Arial"/>
              <a:buNone/>
            </a:pPr>
            <a:endParaRPr lang="en-US" dirty="0"/>
          </a:p>
          <a:p>
            <a:pPr marL="0" indent="0" algn="l">
              <a:buClr>
                <a:schemeClr val="dk1"/>
              </a:buClr>
              <a:buSzPts val="1100"/>
              <a:buFont typeface="Arial"/>
              <a:buNone/>
            </a:pPr>
            <a:r>
              <a:rPr lang="en-US" b="1" dirty="0"/>
              <a:t>OpenStreetMap</a:t>
            </a:r>
            <a:r>
              <a:rPr lang="en-US" dirty="0"/>
              <a:t> is a free, open geographic database updated and maintained by a community of volunteers via open collaboration.</a:t>
            </a:r>
          </a:p>
        </p:txBody>
      </p:sp>
      <p:pic>
        <p:nvPicPr>
          <p:cNvPr id="23" name="Graphic 26">
            <a:extLst>
              <a:ext uri="{FF2B5EF4-FFF2-40B4-BE49-F238E27FC236}">
                <a16:creationId xmlns:a16="http://schemas.microsoft.com/office/drawing/2014/main" id="{57B68B71-798F-E79D-EEBF-87D819F2E60C}"/>
              </a:ext>
            </a:extLst>
          </p:cNvPr>
          <p:cNvPicPr>
            <a:picLocks noChangeAspect="1" noChangeArrowheads="1"/>
          </p:cNvPicPr>
          <p:nvPr/>
        </p:nvPicPr>
        <p:blipFill>
          <a:blip r:embed="rId3"/>
          <a:srcRect/>
          <a:stretch/>
        </p:blipFill>
        <p:spPr bwMode="auto">
          <a:xfrm>
            <a:off x="5840000" y="1687719"/>
            <a:ext cx="884031" cy="88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oogle Shape;940;p50">
            <a:extLst>
              <a:ext uri="{FF2B5EF4-FFF2-40B4-BE49-F238E27FC236}">
                <a16:creationId xmlns:a16="http://schemas.microsoft.com/office/drawing/2014/main" id="{C62EBFF0-7EEC-5B1F-AC06-6999A0A812D3}"/>
              </a:ext>
            </a:extLst>
          </p:cNvPr>
          <p:cNvGrpSpPr/>
          <p:nvPr/>
        </p:nvGrpSpPr>
        <p:grpSpPr>
          <a:xfrm>
            <a:off x="7326950" y="2294250"/>
            <a:ext cx="656750" cy="759825"/>
            <a:chOff x="3035900" y="3034525"/>
            <a:chExt cx="656750" cy="759825"/>
          </a:xfrm>
        </p:grpSpPr>
        <p:sp>
          <p:nvSpPr>
            <p:cNvPr id="10" name="Google Shape;941;p50">
              <a:extLst>
                <a:ext uri="{FF2B5EF4-FFF2-40B4-BE49-F238E27FC236}">
                  <a16:creationId xmlns:a16="http://schemas.microsoft.com/office/drawing/2014/main" id="{945B1538-17DE-D03E-159D-A63CC7AF8AA0}"/>
                </a:ext>
              </a:extLst>
            </p:cNvPr>
            <p:cNvSpPr/>
            <p:nvPr/>
          </p:nvSpPr>
          <p:spPr>
            <a:xfrm>
              <a:off x="3035900" y="3168550"/>
              <a:ext cx="625800" cy="625800"/>
            </a:xfrm>
            <a:prstGeom prst="diamond">
              <a:avLst/>
            </a:prstGeom>
            <a:solidFill>
              <a:schemeClr val="accent1"/>
            </a:solidFill>
            <a:ln>
              <a:noFill/>
            </a:ln>
            <a:effectLst>
              <a:outerShdw blurRad="57150" dist="19050" dir="108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2;p50">
              <a:extLst>
                <a:ext uri="{FF2B5EF4-FFF2-40B4-BE49-F238E27FC236}">
                  <a16:creationId xmlns:a16="http://schemas.microsoft.com/office/drawing/2014/main" id="{199A97E7-0CFD-7008-DA88-083A59B09F37}"/>
                </a:ext>
              </a:extLst>
            </p:cNvPr>
            <p:cNvSpPr/>
            <p:nvPr/>
          </p:nvSpPr>
          <p:spPr>
            <a:xfrm>
              <a:off x="3066850" y="3034525"/>
              <a:ext cx="625800" cy="625800"/>
            </a:xfrm>
            <a:prstGeom prst="diamond">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Elemento grafico 2">
            <a:extLst>
              <a:ext uri="{FF2B5EF4-FFF2-40B4-BE49-F238E27FC236}">
                <a16:creationId xmlns:a16="http://schemas.microsoft.com/office/drawing/2014/main" id="{D03675B4-0CCC-0511-CA4D-21181731A6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0000" y="3102280"/>
            <a:ext cx="1013030" cy="1013030"/>
          </a:xfrm>
          <a:prstGeom prst="rect">
            <a:avLst/>
          </a:prstGeom>
        </p:spPr>
      </p:pic>
    </p:spTree>
    <p:extLst>
      <p:ext uri="{BB962C8B-B14F-4D97-AF65-F5344CB8AC3E}">
        <p14:creationId xmlns:p14="http://schemas.microsoft.com/office/powerpoint/2010/main" val="2583042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1"/>
          <p:cNvSpPr/>
          <p:nvPr/>
        </p:nvSpPr>
        <p:spPr>
          <a:xfrm>
            <a:off x="5340238" y="1745100"/>
            <a:ext cx="903600" cy="903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1463788" y="3382225"/>
            <a:ext cx="903600" cy="903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5340238" y="3382225"/>
            <a:ext cx="903600" cy="903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1463788" y="1745100"/>
            <a:ext cx="903600" cy="903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txBox="1">
            <a:spLocks noGrp="1"/>
          </p:cNvSpPr>
          <p:nvPr>
            <p:ph type="title"/>
          </p:nvPr>
        </p:nvSpPr>
        <p:spPr>
          <a:xfrm>
            <a:off x="713700" y="463300"/>
            <a:ext cx="7716600" cy="6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32" name="Google Shape;432;p31"/>
          <p:cNvSpPr txBox="1">
            <a:spLocks noGrp="1"/>
          </p:cNvSpPr>
          <p:nvPr>
            <p:ph type="subTitle" idx="1"/>
          </p:nvPr>
        </p:nvSpPr>
        <p:spPr>
          <a:xfrm>
            <a:off x="2430038" y="1947075"/>
            <a:ext cx="2022276" cy="436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Introduction</a:t>
            </a:r>
            <a:endParaRPr dirty="0"/>
          </a:p>
        </p:txBody>
      </p:sp>
      <p:sp>
        <p:nvSpPr>
          <p:cNvPr id="433" name="Google Shape;433;p31"/>
          <p:cNvSpPr txBox="1">
            <a:spLocks noGrp="1"/>
          </p:cNvSpPr>
          <p:nvPr>
            <p:ph type="title" idx="2"/>
          </p:nvPr>
        </p:nvSpPr>
        <p:spPr>
          <a:xfrm>
            <a:off x="1401038" y="1845750"/>
            <a:ext cx="1029000" cy="6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34" name="Google Shape;434;p31"/>
          <p:cNvSpPr txBox="1">
            <a:spLocks noGrp="1"/>
          </p:cNvSpPr>
          <p:nvPr>
            <p:ph type="title" idx="3"/>
          </p:nvPr>
        </p:nvSpPr>
        <p:spPr>
          <a:xfrm>
            <a:off x="1401038" y="3466525"/>
            <a:ext cx="1029000" cy="6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35" name="Google Shape;435;p31"/>
          <p:cNvSpPr txBox="1">
            <a:spLocks noGrp="1"/>
          </p:cNvSpPr>
          <p:nvPr>
            <p:ph type="subTitle" idx="4"/>
          </p:nvPr>
        </p:nvSpPr>
        <p:spPr>
          <a:xfrm>
            <a:off x="2430037" y="3567850"/>
            <a:ext cx="2084513" cy="436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Architecture</a:t>
            </a:r>
            <a:endParaRPr dirty="0"/>
          </a:p>
        </p:txBody>
      </p:sp>
      <p:sp>
        <p:nvSpPr>
          <p:cNvPr id="436" name="Google Shape;436;p31"/>
          <p:cNvSpPr txBox="1">
            <a:spLocks noGrp="1"/>
          </p:cNvSpPr>
          <p:nvPr>
            <p:ph type="title" idx="5"/>
          </p:nvPr>
        </p:nvSpPr>
        <p:spPr>
          <a:xfrm>
            <a:off x="5277563" y="1845750"/>
            <a:ext cx="1029000" cy="6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37" name="Google Shape;437;p31"/>
          <p:cNvSpPr txBox="1">
            <a:spLocks noGrp="1"/>
          </p:cNvSpPr>
          <p:nvPr>
            <p:ph type="subTitle" idx="6"/>
          </p:nvPr>
        </p:nvSpPr>
        <p:spPr>
          <a:xfrm>
            <a:off x="6306563" y="1947075"/>
            <a:ext cx="1436400" cy="436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Tools</a:t>
            </a:r>
            <a:endParaRPr dirty="0"/>
          </a:p>
        </p:txBody>
      </p:sp>
      <p:sp>
        <p:nvSpPr>
          <p:cNvPr id="438" name="Google Shape;438;p31"/>
          <p:cNvSpPr txBox="1">
            <a:spLocks noGrp="1"/>
          </p:cNvSpPr>
          <p:nvPr>
            <p:ph type="title" idx="7"/>
          </p:nvPr>
        </p:nvSpPr>
        <p:spPr>
          <a:xfrm>
            <a:off x="5277563" y="3466525"/>
            <a:ext cx="1029000" cy="6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9" name="Google Shape;439;p31"/>
          <p:cNvSpPr txBox="1">
            <a:spLocks noGrp="1"/>
          </p:cNvSpPr>
          <p:nvPr>
            <p:ph type="subTitle" idx="8"/>
          </p:nvPr>
        </p:nvSpPr>
        <p:spPr>
          <a:xfrm>
            <a:off x="6306562" y="3567850"/>
            <a:ext cx="1908675" cy="436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Conclusions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grpSp>
        <p:nvGrpSpPr>
          <p:cNvPr id="33" name="Gruppo 32">
            <a:extLst>
              <a:ext uri="{FF2B5EF4-FFF2-40B4-BE49-F238E27FC236}">
                <a16:creationId xmlns:a16="http://schemas.microsoft.com/office/drawing/2014/main" id="{1E667929-DD92-8F1C-DF11-3151741C0B2C}"/>
              </a:ext>
            </a:extLst>
          </p:cNvPr>
          <p:cNvGrpSpPr/>
          <p:nvPr/>
        </p:nvGrpSpPr>
        <p:grpSpPr>
          <a:xfrm>
            <a:off x="1252526" y="3179798"/>
            <a:ext cx="2285055" cy="1226344"/>
            <a:chOff x="1252526" y="3179798"/>
            <a:chExt cx="2285055" cy="1226344"/>
          </a:xfrm>
        </p:grpSpPr>
        <p:pic>
          <p:nvPicPr>
            <p:cNvPr id="8" name="Immagine 7">
              <a:extLst>
                <a:ext uri="{FF2B5EF4-FFF2-40B4-BE49-F238E27FC236}">
                  <a16:creationId xmlns:a16="http://schemas.microsoft.com/office/drawing/2014/main" id="{AB968F7A-8BD7-6B86-1DE6-199739E3EC91}"/>
                </a:ext>
              </a:extLst>
            </p:cNvPr>
            <p:cNvPicPr>
              <a:picLocks noChangeAspect="1"/>
            </p:cNvPicPr>
            <p:nvPr/>
          </p:nvPicPr>
          <p:blipFill>
            <a:blip r:embed="rId3"/>
            <a:srcRect/>
            <a:stretch/>
          </p:blipFill>
          <p:spPr>
            <a:xfrm>
              <a:off x="1543050" y="3246420"/>
              <a:ext cx="1712015" cy="963008"/>
            </a:xfrm>
            <a:prstGeom prst="rect">
              <a:avLst/>
            </a:prstGeom>
          </p:spPr>
        </p:pic>
        <p:pic>
          <p:nvPicPr>
            <p:cNvPr id="6" name="Immagine 5" descr="Immagine che contiene elettronica, computer, computer, Dispositivo elettronico&#10;&#10;Descrizione generata automaticamente">
              <a:extLst>
                <a:ext uri="{FF2B5EF4-FFF2-40B4-BE49-F238E27FC236}">
                  <a16:creationId xmlns:a16="http://schemas.microsoft.com/office/drawing/2014/main" id="{2E09952F-6638-FA19-FCE9-4654B689004A}"/>
                </a:ext>
              </a:extLst>
            </p:cNvPr>
            <p:cNvPicPr>
              <a:picLocks noChangeAspect="1"/>
            </p:cNvPicPr>
            <p:nvPr/>
          </p:nvPicPr>
          <p:blipFill>
            <a:blip r:embed="rId4"/>
            <a:stretch>
              <a:fillRect/>
            </a:stretch>
          </p:blipFill>
          <p:spPr>
            <a:xfrm>
              <a:off x="1252526" y="3179798"/>
              <a:ext cx="2285055" cy="1226344"/>
            </a:xfrm>
            <a:prstGeom prst="rect">
              <a:avLst/>
            </a:prstGeom>
          </p:spPr>
        </p:pic>
      </p:grpSp>
      <p:sp>
        <p:nvSpPr>
          <p:cNvPr id="18" name="Google Shape;444;p32">
            <a:extLst>
              <a:ext uri="{FF2B5EF4-FFF2-40B4-BE49-F238E27FC236}">
                <a16:creationId xmlns:a16="http://schemas.microsoft.com/office/drawing/2014/main" id="{E550AAE4-594B-72A0-4152-D4BA53B05EDF}"/>
              </a:ext>
            </a:extLst>
          </p:cNvPr>
          <p:cNvSpPr txBox="1">
            <a:spLocks noGrp="1"/>
          </p:cNvSpPr>
          <p:nvPr>
            <p:ph type="title"/>
          </p:nvPr>
        </p:nvSpPr>
        <p:spPr>
          <a:xfrm>
            <a:off x="1252526" y="338490"/>
            <a:ext cx="3980955"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3500" dirty="0"/>
              <a:t>Web App</a:t>
            </a:r>
            <a:br>
              <a:rPr lang="it-IT" sz="3500" dirty="0"/>
            </a:br>
            <a:r>
              <a:rPr lang="it-IT" sz="2000" dirty="0" err="1"/>
              <a:t>Execution</a:t>
            </a:r>
            <a:r>
              <a:rPr lang="it-IT" sz="2000" dirty="0"/>
              <a:t> flow</a:t>
            </a:r>
            <a:endParaRPr sz="2000" dirty="0"/>
          </a:p>
        </p:txBody>
      </p:sp>
      <p:sp>
        <p:nvSpPr>
          <p:cNvPr id="19" name="Google Shape;445;p32">
            <a:extLst>
              <a:ext uri="{FF2B5EF4-FFF2-40B4-BE49-F238E27FC236}">
                <a16:creationId xmlns:a16="http://schemas.microsoft.com/office/drawing/2014/main" id="{6649528D-D110-1F5B-57B7-D71809F9DEAF}"/>
              </a:ext>
            </a:extLst>
          </p:cNvPr>
          <p:cNvSpPr txBox="1">
            <a:spLocks/>
          </p:cNvSpPr>
          <p:nvPr/>
        </p:nvSpPr>
        <p:spPr>
          <a:xfrm>
            <a:off x="1252526" y="1011426"/>
            <a:ext cx="4355470" cy="1612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l">
              <a:buClr>
                <a:schemeClr val="dk1"/>
              </a:buClr>
              <a:buSzPts val="1100"/>
              <a:buFont typeface="Arial"/>
              <a:buNone/>
            </a:pPr>
            <a:r>
              <a:rPr lang="en-US" dirty="0"/>
              <a:t>The user can get updated data about wind by pressing the refresh button on the top-right of the web app.</a:t>
            </a:r>
          </a:p>
          <a:p>
            <a:pPr marL="0" indent="0" algn="l">
              <a:buClr>
                <a:schemeClr val="dk1"/>
              </a:buClr>
              <a:buSzPts val="1100"/>
              <a:buFont typeface="Arial"/>
              <a:buNone/>
            </a:pPr>
            <a:endParaRPr lang="en-US" dirty="0"/>
          </a:p>
          <a:p>
            <a:pPr marL="0" indent="0" algn="l">
              <a:buClr>
                <a:schemeClr val="dk1"/>
              </a:buClr>
              <a:buSzPts val="1100"/>
              <a:buFont typeface="Arial"/>
              <a:buNone/>
            </a:pPr>
            <a:r>
              <a:rPr lang="en-US" dirty="0"/>
              <a:t>Doing so the web app calls the </a:t>
            </a:r>
            <a:r>
              <a:rPr lang="en-US" i="1" dirty="0"/>
              <a:t>/</a:t>
            </a:r>
            <a:r>
              <a:rPr lang="en-US" i="1" dirty="0" err="1"/>
              <a:t>getDataForSensor</a:t>
            </a:r>
            <a:r>
              <a:rPr lang="en-US" dirty="0"/>
              <a:t> API endpoint and shows the results on the map.</a:t>
            </a:r>
          </a:p>
          <a:p>
            <a:pPr marL="0" indent="0" algn="l">
              <a:buClr>
                <a:schemeClr val="dk1"/>
              </a:buClr>
              <a:buSzPts val="1100"/>
              <a:buFont typeface="Arial"/>
              <a:buNone/>
            </a:pPr>
            <a:endParaRPr lang="en-US" dirty="0"/>
          </a:p>
          <a:p>
            <a:pPr marL="0" indent="0" algn="l">
              <a:buClr>
                <a:schemeClr val="dk1"/>
              </a:buClr>
              <a:buSzPts val="1100"/>
              <a:buFont typeface="Arial"/>
              <a:buNone/>
            </a:pPr>
            <a:r>
              <a:rPr lang="en-US" dirty="0"/>
              <a:t>For every sensor that is on the map, the user can open the sensor tab that shows the latest results.</a:t>
            </a:r>
          </a:p>
        </p:txBody>
      </p:sp>
      <p:pic>
        <p:nvPicPr>
          <p:cNvPr id="11" name="Graphic 26">
            <a:extLst>
              <a:ext uri="{FF2B5EF4-FFF2-40B4-BE49-F238E27FC236}">
                <a16:creationId xmlns:a16="http://schemas.microsoft.com/office/drawing/2014/main" id="{24DA81DD-7FA4-8ED4-B7C0-BFCE2FF1048F}"/>
              </a:ext>
            </a:extLst>
          </p:cNvPr>
          <p:cNvPicPr>
            <a:picLocks noChangeAspect="1" noChangeArrowheads="1"/>
          </p:cNvPicPr>
          <p:nvPr/>
        </p:nvPicPr>
        <p:blipFill>
          <a:blip r:embed="rId5"/>
          <a:srcRect/>
          <a:stretch/>
        </p:blipFill>
        <p:spPr bwMode="auto">
          <a:xfrm>
            <a:off x="3999158" y="3388029"/>
            <a:ext cx="673257" cy="67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6">
            <a:extLst>
              <a:ext uri="{FF2B5EF4-FFF2-40B4-BE49-F238E27FC236}">
                <a16:creationId xmlns:a16="http://schemas.microsoft.com/office/drawing/2014/main" id="{D61C2212-B57C-E531-0686-76F99B0AF59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52512" y="3388029"/>
            <a:ext cx="673257" cy="67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6">
            <a:extLst>
              <a:ext uri="{FF2B5EF4-FFF2-40B4-BE49-F238E27FC236}">
                <a16:creationId xmlns:a16="http://schemas.microsoft.com/office/drawing/2014/main" id="{42A629F6-4B39-35CE-63DB-6AB10A79291A}"/>
              </a:ext>
            </a:extLst>
          </p:cNvPr>
          <p:cNvPicPr>
            <a:picLocks noChangeAspect="1" noChangeArrowheads="1"/>
          </p:cNvPicPr>
          <p:nvPr/>
        </p:nvPicPr>
        <p:blipFill>
          <a:blip r:embed="rId8"/>
          <a:srcRect/>
          <a:stretch/>
        </p:blipFill>
        <p:spPr bwMode="auto">
          <a:xfrm>
            <a:off x="6709003" y="3388029"/>
            <a:ext cx="676113" cy="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4">
            <a:extLst>
              <a:ext uri="{FF2B5EF4-FFF2-40B4-BE49-F238E27FC236}">
                <a16:creationId xmlns:a16="http://schemas.microsoft.com/office/drawing/2014/main" id="{39D7B879-AFAF-7128-56C9-1402004A0984}"/>
              </a:ext>
            </a:extLst>
          </p:cNvPr>
          <p:cNvCxnSpPr>
            <a:cxnSpLocks/>
          </p:cNvCxnSpPr>
          <p:nvPr/>
        </p:nvCxnSpPr>
        <p:spPr>
          <a:xfrm>
            <a:off x="4666422" y="3850199"/>
            <a:ext cx="68609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5">
            <a:extLst>
              <a:ext uri="{FF2B5EF4-FFF2-40B4-BE49-F238E27FC236}">
                <a16:creationId xmlns:a16="http://schemas.microsoft.com/office/drawing/2014/main" id="{0D17B904-5BDC-E2C3-310F-DD234BB8C734}"/>
              </a:ext>
            </a:extLst>
          </p:cNvPr>
          <p:cNvCxnSpPr>
            <a:cxnSpLocks/>
          </p:cNvCxnSpPr>
          <p:nvPr/>
        </p:nvCxnSpPr>
        <p:spPr>
          <a:xfrm>
            <a:off x="4666422" y="3578617"/>
            <a:ext cx="68609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4">
            <a:extLst>
              <a:ext uri="{FF2B5EF4-FFF2-40B4-BE49-F238E27FC236}">
                <a16:creationId xmlns:a16="http://schemas.microsoft.com/office/drawing/2014/main" id="{CDF40044-50D0-264A-E99B-8E23E9B35C3C}"/>
              </a:ext>
            </a:extLst>
          </p:cNvPr>
          <p:cNvCxnSpPr>
            <a:cxnSpLocks/>
          </p:cNvCxnSpPr>
          <p:nvPr/>
        </p:nvCxnSpPr>
        <p:spPr>
          <a:xfrm>
            <a:off x="6022913" y="3850199"/>
            <a:ext cx="68609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5">
            <a:extLst>
              <a:ext uri="{FF2B5EF4-FFF2-40B4-BE49-F238E27FC236}">
                <a16:creationId xmlns:a16="http://schemas.microsoft.com/office/drawing/2014/main" id="{725A7F36-4B9F-5B18-561F-945FF13EA023}"/>
              </a:ext>
            </a:extLst>
          </p:cNvPr>
          <p:cNvCxnSpPr>
            <a:cxnSpLocks/>
          </p:cNvCxnSpPr>
          <p:nvPr/>
        </p:nvCxnSpPr>
        <p:spPr>
          <a:xfrm>
            <a:off x="6022913" y="3578617"/>
            <a:ext cx="68609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4">
            <a:extLst>
              <a:ext uri="{FF2B5EF4-FFF2-40B4-BE49-F238E27FC236}">
                <a16:creationId xmlns:a16="http://schemas.microsoft.com/office/drawing/2014/main" id="{4609B132-0CB0-010D-B48F-DA727F956E56}"/>
              </a:ext>
            </a:extLst>
          </p:cNvPr>
          <p:cNvCxnSpPr>
            <a:cxnSpLocks/>
          </p:cNvCxnSpPr>
          <p:nvPr/>
        </p:nvCxnSpPr>
        <p:spPr>
          <a:xfrm>
            <a:off x="3313068" y="3850199"/>
            <a:ext cx="68609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5">
            <a:extLst>
              <a:ext uri="{FF2B5EF4-FFF2-40B4-BE49-F238E27FC236}">
                <a16:creationId xmlns:a16="http://schemas.microsoft.com/office/drawing/2014/main" id="{8403F999-357C-7080-F9F4-861C1F438D0E}"/>
              </a:ext>
            </a:extLst>
          </p:cNvPr>
          <p:cNvCxnSpPr>
            <a:cxnSpLocks/>
          </p:cNvCxnSpPr>
          <p:nvPr/>
        </p:nvCxnSpPr>
        <p:spPr>
          <a:xfrm>
            <a:off x="3313068" y="3578617"/>
            <a:ext cx="68609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87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18" name="Google Shape;444;p32">
            <a:extLst>
              <a:ext uri="{FF2B5EF4-FFF2-40B4-BE49-F238E27FC236}">
                <a16:creationId xmlns:a16="http://schemas.microsoft.com/office/drawing/2014/main" id="{E550AAE4-594B-72A0-4152-D4BA53B05EDF}"/>
              </a:ext>
            </a:extLst>
          </p:cNvPr>
          <p:cNvSpPr txBox="1">
            <a:spLocks noGrp="1"/>
          </p:cNvSpPr>
          <p:nvPr>
            <p:ph type="title"/>
          </p:nvPr>
        </p:nvSpPr>
        <p:spPr>
          <a:xfrm>
            <a:off x="1252526" y="338490"/>
            <a:ext cx="3980955"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3500" dirty="0"/>
              <a:t>Web App</a:t>
            </a:r>
            <a:br>
              <a:rPr lang="it-IT" sz="3500" dirty="0"/>
            </a:br>
            <a:r>
              <a:rPr lang="it-IT" sz="2000" dirty="0" err="1"/>
              <a:t>Execution</a:t>
            </a:r>
            <a:r>
              <a:rPr lang="it-IT" sz="2000" dirty="0"/>
              <a:t> flow</a:t>
            </a:r>
            <a:endParaRPr sz="2000" dirty="0"/>
          </a:p>
        </p:txBody>
      </p:sp>
      <p:sp>
        <p:nvSpPr>
          <p:cNvPr id="19" name="Google Shape;445;p32">
            <a:extLst>
              <a:ext uri="{FF2B5EF4-FFF2-40B4-BE49-F238E27FC236}">
                <a16:creationId xmlns:a16="http://schemas.microsoft.com/office/drawing/2014/main" id="{6649528D-D110-1F5B-57B7-D71809F9DEAF}"/>
              </a:ext>
            </a:extLst>
          </p:cNvPr>
          <p:cNvSpPr txBox="1">
            <a:spLocks/>
          </p:cNvSpPr>
          <p:nvPr/>
        </p:nvSpPr>
        <p:spPr>
          <a:xfrm>
            <a:off x="1252526" y="1011426"/>
            <a:ext cx="4355470" cy="1612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l">
              <a:buClr>
                <a:schemeClr val="dk1"/>
              </a:buClr>
              <a:buSzPts val="1100"/>
              <a:buFont typeface="Arial"/>
              <a:buNone/>
            </a:pPr>
            <a:r>
              <a:rPr lang="en-US" dirty="0"/>
              <a:t>By pressing the button on the top-left of the web app, the user can get live data about wind in a restricted area.</a:t>
            </a:r>
          </a:p>
          <a:p>
            <a:pPr marL="0" indent="0" algn="l">
              <a:buClr>
                <a:schemeClr val="tx2"/>
              </a:buClr>
              <a:buSzPct val="125000"/>
            </a:pPr>
            <a:endParaRPr lang="en-US" dirty="0"/>
          </a:p>
          <a:p>
            <a:pPr marL="0" indent="0" algn="l">
              <a:buClr>
                <a:schemeClr val="tx2"/>
              </a:buClr>
              <a:buSzPct val="125000"/>
            </a:pPr>
            <a:r>
              <a:rPr lang="en-US" dirty="0"/>
              <a:t>After selecting a point on the map and the radius of the area, the user can click on </a:t>
            </a:r>
            <a:r>
              <a:rPr lang="en-US" i="1" dirty="0"/>
              <a:t>get live data </a:t>
            </a:r>
            <a:r>
              <a:rPr lang="en-US" dirty="0"/>
              <a:t>button.</a:t>
            </a:r>
          </a:p>
          <a:p>
            <a:pPr marL="0" indent="0" algn="l">
              <a:buClr>
                <a:schemeClr val="tx2"/>
              </a:buClr>
              <a:buSzPct val="125000"/>
            </a:pPr>
            <a:endParaRPr lang="en-US" dirty="0"/>
          </a:p>
          <a:p>
            <a:pPr marL="0" indent="0" algn="l">
              <a:buClr>
                <a:schemeClr val="tx2"/>
              </a:buClr>
              <a:buSzPct val="125000"/>
            </a:pPr>
            <a:r>
              <a:rPr lang="en-US" dirty="0"/>
              <a:t>The web app calls the </a:t>
            </a:r>
            <a:r>
              <a:rPr lang="en-US" i="1" dirty="0"/>
              <a:t>/</a:t>
            </a:r>
            <a:r>
              <a:rPr lang="en-US" i="1" dirty="0" err="1"/>
              <a:t>localSearch</a:t>
            </a:r>
            <a:r>
              <a:rPr lang="en-US" i="1" dirty="0"/>
              <a:t> </a:t>
            </a:r>
            <a:r>
              <a:rPr lang="en-US" dirty="0"/>
              <a:t>API endpoint and starts getting the updated data about the sensors.</a:t>
            </a:r>
          </a:p>
          <a:p>
            <a:pPr marL="0" indent="0" algn="l">
              <a:buClr>
                <a:schemeClr val="dk1"/>
              </a:buClr>
              <a:buSzPts val="1100"/>
              <a:buFont typeface="Arial"/>
              <a:buNone/>
            </a:pPr>
            <a:endParaRPr lang="en-US" dirty="0"/>
          </a:p>
        </p:txBody>
      </p:sp>
      <p:pic>
        <p:nvPicPr>
          <p:cNvPr id="11" name="Graphic 26">
            <a:extLst>
              <a:ext uri="{FF2B5EF4-FFF2-40B4-BE49-F238E27FC236}">
                <a16:creationId xmlns:a16="http://schemas.microsoft.com/office/drawing/2014/main" id="{24DA81DD-7FA4-8ED4-B7C0-BFCE2FF1048F}"/>
              </a:ext>
            </a:extLst>
          </p:cNvPr>
          <p:cNvPicPr>
            <a:picLocks noChangeAspect="1" noChangeArrowheads="1"/>
          </p:cNvPicPr>
          <p:nvPr/>
        </p:nvPicPr>
        <p:blipFill>
          <a:blip r:embed="rId3"/>
          <a:srcRect/>
          <a:stretch/>
        </p:blipFill>
        <p:spPr bwMode="auto">
          <a:xfrm>
            <a:off x="3999158" y="3388029"/>
            <a:ext cx="673257" cy="67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6">
            <a:extLst>
              <a:ext uri="{FF2B5EF4-FFF2-40B4-BE49-F238E27FC236}">
                <a16:creationId xmlns:a16="http://schemas.microsoft.com/office/drawing/2014/main" id="{D61C2212-B57C-E531-0686-76F99B0AF59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52512" y="3388029"/>
            <a:ext cx="673257" cy="67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6">
            <a:extLst>
              <a:ext uri="{FF2B5EF4-FFF2-40B4-BE49-F238E27FC236}">
                <a16:creationId xmlns:a16="http://schemas.microsoft.com/office/drawing/2014/main" id="{42A629F6-4B39-35CE-63DB-6AB10A79291A}"/>
              </a:ext>
            </a:extLst>
          </p:cNvPr>
          <p:cNvPicPr>
            <a:picLocks noChangeAspect="1" noChangeArrowheads="1"/>
          </p:cNvPicPr>
          <p:nvPr/>
        </p:nvPicPr>
        <p:blipFill>
          <a:blip r:embed="rId6"/>
          <a:srcRect/>
          <a:stretch/>
        </p:blipFill>
        <p:spPr bwMode="auto">
          <a:xfrm>
            <a:off x="6709003" y="3388029"/>
            <a:ext cx="676113" cy="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4">
            <a:extLst>
              <a:ext uri="{FF2B5EF4-FFF2-40B4-BE49-F238E27FC236}">
                <a16:creationId xmlns:a16="http://schemas.microsoft.com/office/drawing/2014/main" id="{39D7B879-AFAF-7128-56C9-1402004A0984}"/>
              </a:ext>
            </a:extLst>
          </p:cNvPr>
          <p:cNvCxnSpPr>
            <a:cxnSpLocks/>
          </p:cNvCxnSpPr>
          <p:nvPr/>
        </p:nvCxnSpPr>
        <p:spPr>
          <a:xfrm>
            <a:off x="4666422" y="3850199"/>
            <a:ext cx="68609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5">
            <a:extLst>
              <a:ext uri="{FF2B5EF4-FFF2-40B4-BE49-F238E27FC236}">
                <a16:creationId xmlns:a16="http://schemas.microsoft.com/office/drawing/2014/main" id="{0D17B904-5BDC-E2C3-310F-DD234BB8C734}"/>
              </a:ext>
            </a:extLst>
          </p:cNvPr>
          <p:cNvCxnSpPr>
            <a:cxnSpLocks/>
          </p:cNvCxnSpPr>
          <p:nvPr/>
        </p:nvCxnSpPr>
        <p:spPr>
          <a:xfrm>
            <a:off x="4666422" y="3578617"/>
            <a:ext cx="68609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4">
            <a:extLst>
              <a:ext uri="{FF2B5EF4-FFF2-40B4-BE49-F238E27FC236}">
                <a16:creationId xmlns:a16="http://schemas.microsoft.com/office/drawing/2014/main" id="{CDF40044-50D0-264A-E99B-8E23E9B35C3C}"/>
              </a:ext>
            </a:extLst>
          </p:cNvPr>
          <p:cNvCxnSpPr>
            <a:cxnSpLocks/>
          </p:cNvCxnSpPr>
          <p:nvPr/>
        </p:nvCxnSpPr>
        <p:spPr>
          <a:xfrm>
            <a:off x="6022913" y="3850199"/>
            <a:ext cx="68609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5">
            <a:extLst>
              <a:ext uri="{FF2B5EF4-FFF2-40B4-BE49-F238E27FC236}">
                <a16:creationId xmlns:a16="http://schemas.microsoft.com/office/drawing/2014/main" id="{725A7F36-4B9F-5B18-561F-945FF13EA023}"/>
              </a:ext>
            </a:extLst>
          </p:cNvPr>
          <p:cNvCxnSpPr>
            <a:cxnSpLocks/>
          </p:cNvCxnSpPr>
          <p:nvPr/>
        </p:nvCxnSpPr>
        <p:spPr>
          <a:xfrm>
            <a:off x="6022913" y="3578617"/>
            <a:ext cx="68609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4">
            <a:extLst>
              <a:ext uri="{FF2B5EF4-FFF2-40B4-BE49-F238E27FC236}">
                <a16:creationId xmlns:a16="http://schemas.microsoft.com/office/drawing/2014/main" id="{4609B132-0CB0-010D-B48F-DA727F956E56}"/>
              </a:ext>
            </a:extLst>
          </p:cNvPr>
          <p:cNvCxnSpPr>
            <a:cxnSpLocks/>
          </p:cNvCxnSpPr>
          <p:nvPr/>
        </p:nvCxnSpPr>
        <p:spPr>
          <a:xfrm>
            <a:off x="3313068" y="3850199"/>
            <a:ext cx="68609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5">
            <a:extLst>
              <a:ext uri="{FF2B5EF4-FFF2-40B4-BE49-F238E27FC236}">
                <a16:creationId xmlns:a16="http://schemas.microsoft.com/office/drawing/2014/main" id="{8403F999-357C-7080-F9F4-861C1F438D0E}"/>
              </a:ext>
            </a:extLst>
          </p:cNvPr>
          <p:cNvCxnSpPr>
            <a:cxnSpLocks/>
          </p:cNvCxnSpPr>
          <p:nvPr/>
        </p:nvCxnSpPr>
        <p:spPr>
          <a:xfrm>
            <a:off x="3313068" y="3578617"/>
            <a:ext cx="68609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C0742C13-72EF-74CE-95E2-F510D95FA80D}"/>
              </a:ext>
            </a:extLst>
          </p:cNvPr>
          <p:cNvGrpSpPr/>
          <p:nvPr/>
        </p:nvGrpSpPr>
        <p:grpSpPr>
          <a:xfrm>
            <a:off x="1252526" y="3179798"/>
            <a:ext cx="2285055" cy="1226344"/>
            <a:chOff x="1252526" y="3179798"/>
            <a:chExt cx="2285055" cy="1226344"/>
          </a:xfrm>
        </p:grpSpPr>
        <p:pic>
          <p:nvPicPr>
            <p:cNvPr id="8" name="Immagine 7">
              <a:extLst>
                <a:ext uri="{FF2B5EF4-FFF2-40B4-BE49-F238E27FC236}">
                  <a16:creationId xmlns:a16="http://schemas.microsoft.com/office/drawing/2014/main" id="{AB968F7A-8BD7-6B86-1DE6-199739E3EC91}"/>
                </a:ext>
              </a:extLst>
            </p:cNvPr>
            <p:cNvPicPr>
              <a:picLocks noChangeAspect="1"/>
            </p:cNvPicPr>
            <p:nvPr/>
          </p:nvPicPr>
          <p:blipFill>
            <a:blip r:embed="rId7"/>
            <a:srcRect/>
            <a:stretch/>
          </p:blipFill>
          <p:spPr>
            <a:xfrm>
              <a:off x="1534503" y="3241612"/>
              <a:ext cx="1717496" cy="966092"/>
            </a:xfrm>
            <a:prstGeom prst="rect">
              <a:avLst/>
            </a:prstGeom>
          </p:spPr>
        </p:pic>
        <p:pic>
          <p:nvPicPr>
            <p:cNvPr id="6" name="Immagine 5" descr="Immagine che contiene elettronica, computer, computer, Dispositivo elettronico&#10;&#10;Descrizione generata automaticamente">
              <a:extLst>
                <a:ext uri="{FF2B5EF4-FFF2-40B4-BE49-F238E27FC236}">
                  <a16:creationId xmlns:a16="http://schemas.microsoft.com/office/drawing/2014/main" id="{2E09952F-6638-FA19-FCE9-4654B689004A}"/>
                </a:ext>
              </a:extLst>
            </p:cNvPr>
            <p:cNvPicPr>
              <a:picLocks noChangeAspect="1"/>
            </p:cNvPicPr>
            <p:nvPr/>
          </p:nvPicPr>
          <p:blipFill>
            <a:blip r:embed="rId8"/>
            <a:stretch>
              <a:fillRect/>
            </a:stretch>
          </p:blipFill>
          <p:spPr>
            <a:xfrm>
              <a:off x="1252526" y="3179798"/>
              <a:ext cx="2285055" cy="1226344"/>
            </a:xfrm>
            <a:prstGeom prst="rect">
              <a:avLst/>
            </a:prstGeom>
          </p:spPr>
        </p:pic>
      </p:grpSp>
    </p:spTree>
    <p:extLst>
      <p:ext uri="{BB962C8B-B14F-4D97-AF65-F5344CB8AC3E}">
        <p14:creationId xmlns:p14="http://schemas.microsoft.com/office/powerpoint/2010/main" val="378364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p:nvPr/>
        </p:nvSpPr>
        <p:spPr>
          <a:xfrm>
            <a:off x="3959250" y="1260050"/>
            <a:ext cx="1225500" cy="1225500"/>
          </a:xfrm>
          <a:prstGeom prst="ellipse">
            <a:avLst/>
          </a:prstGeom>
          <a:solidFill>
            <a:srgbClr val="A7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txBox="1">
            <a:spLocks noGrp="1"/>
          </p:cNvSpPr>
          <p:nvPr>
            <p:ph type="title"/>
          </p:nvPr>
        </p:nvSpPr>
        <p:spPr>
          <a:xfrm>
            <a:off x="2910102" y="2485550"/>
            <a:ext cx="3323796" cy="10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Conclusions</a:t>
            </a:r>
            <a:endParaRPr dirty="0"/>
          </a:p>
        </p:txBody>
      </p:sp>
      <p:sp>
        <p:nvSpPr>
          <p:cNvPr id="455" name="Google Shape;455;p33"/>
          <p:cNvSpPr txBox="1">
            <a:spLocks noGrp="1"/>
          </p:cNvSpPr>
          <p:nvPr>
            <p:ph type="title" idx="2"/>
          </p:nvPr>
        </p:nvSpPr>
        <p:spPr>
          <a:xfrm>
            <a:off x="3944100" y="1388500"/>
            <a:ext cx="12558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3214796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2"/>
          <p:cNvSpPr txBox="1">
            <a:spLocks noGrp="1"/>
          </p:cNvSpPr>
          <p:nvPr>
            <p:ph type="title"/>
          </p:nvPr>
        </p:nvSpPr>
        <p:spPr>
          <a:xfrm>
            <a:off x="1094225" y="978475"/>
            <a:ext cx="3732900"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445" name="Google Shape;445;p32"/>
          <p:cNvSpPr txBox="1">
            <a:spLocks noGrp="1"/>
          </p:cNvSpPr>
          <p:nvPr>
            <p:ph type="body" idx="1"/>
          </p:nvPr>
        </p:nvSpPr>
        <p:spPr>
          <a:xfrm>
            <a:off x="1094225" y="1651411"/>
            <a:ext cx="4577825" cy="17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 Serverless approach for the infrastructure gives us benefits like: </a:t>
            </a:r>
          </a:p>
          <a:p>
            <a:pPr marL="457200" lvl="0" indent="-304800" algn="l" rtl="0">
              <a:spcBef>
                <a:spcPts val="0"/>
              </a:spcBef>
              <a:spcAft>
                <a:spcPts val="0"/>
              </a:spcAft>
              <a:buSzPts val="1200"/>
              <a:buChar char="●"/>
            </a:pPr>
            <a:r>
              <a:rPr lang="en-US" dirty="0"/>
              <a:t>Minimizing time to market </a:t>
            </a:r>
          </a:p>
          <a:p>
            <a:pPr marL="457200" lvl="0" indent="-304800" algn="l" rtl="0">
              <a:spcBef>
                <a:spcPts val="0"/>
              </a:spcBef>
              <a:spcAft>
                <a:spcPts val="0"/>
              </a:spcAft>
              <a:buSzPts val="1200"/>
              <a:buChar char="●"/>
            </a:pPr>
            <a:r>
              <a:rPr lang="en-US" dirty="0"/>
              <a:t>Reduce costs</a:t>
            </a:r>
            <a:endParaRPr dirty="0"/>
          </a:p>
        </p:txBody>
      </p:sp>
      <p:grpSp>
        <p:nvGrpSpPr>
          <p:cNvPr id="446" name="Google Shape;446;p32"/>
          <p:cNvGrpSpPr/>
          <p:nvPr/>
        </p:nvGrpSpPr>
        <p:grpSpPr>
          <a:xfrm>
            <a:off x="5577950" y="722125"/>
            <a:ext cx="618200" cy="592800"/>
            <a:chOff x="5577950" y="722125"/>
            <a:chExt cx="618200" cy="592800"/>
          </a:xfrm>
        </p:grpSpPr>
        <p:sp>
          <p:nvSpPr>
            <p:cNvPr id="447" name="Google Shape;447;p32"/>
            <p:cNvSpPr/>
            <p:nvPr/>
          </p:nvSpPr>
          <p:spPr>
            <a:xfrm rot="5400000">
              <a:off x="5578100" y="790975"/>
              <a:ext cx="523800" cy="524100"/>
            </a:xfrm>
            <a:prstGeom prst="ellipse">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44;p32">
            <a:extLst>
              <a:ext uri="{FF2B5EF4-FFF2-40B4-BE49-F238E27FC236}">
                <a16:creationId xmlns:a16="http://schemas.microsoft.com/office/drawing/2014/main" id="{28CB9BB0-E765-8007-D04D-F4B801F8CFF3}"/>
              </a:ext>
            </a:extLst>
          </p:cNvPr>
          <p:cNvSpPr txBox="1">
            <a:spLocks/>
          </p:cNvSpPr>
          <p:nvPr/>
        </p:nvSpPr>
        <p:spPr>
          <a:xfrm>
            <a:off x="1094223" y="2712811"/>
            <a:ext cx="3732900" cy="67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relega One"/>
              <a:buNone/>
              <a:defRPr sz="3500" b="0" i="0" u="none" strike="noStrike" cap="none">
                <a:solidFill>
                  <a:schemeClr val="dk1"/>
                </a:solidFill>
                <a:latin typeface="Orelega One"/>
                <a:ea typeface="Orelega One"/>
                <a:cs typeface="Orelega One"/>
                <a:sym typeface="Orelega One"/>
              </a:defRPr>
            </a:lvl1pPr>
            <a:lvl2pPr marR="0" lvl="1" algn="l" rtl="0">
              <a:lnSpc>
                <a:spcPct val="100000"/>
              </a:lnSpc>
              <a:spcBef>
                <a:spcPts val="0"/>
              </a:spcBef>
              <a:spcAft>
                <a:spcPts val="0"/>
              </a:spcAft>
              <a:buClr>
                <a:schemeClr val="dk1"/>
              </a:buClr>
              <a:buSzPts val="2400"/>
              <a:buFont typeface="Orelega One"/>
              <a:buNone/>
              <a:defRPr sz="24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2400"/>
              <a:buFont typeface="Orelega One"/>
              <a:buNone/>
              <a:defRPr sz="24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2400"/>
              <a:buFont typeface="Orelega One"/>
              <a:buNone/>
              <a:defRPr sz="24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2400"/>
              <a:buFont typeface="Orelega One"/>
              <a:buNone/>
              <a:defRPr sz="24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2400"/>
              <a:buFont typeface="Orelega One"/>
              <a:buNone/>
              <a:defRPr sz="24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2400"/>
              <a:buFont typeface="Orelega One"/>
              <a:buNone/>
              <a:defRPr sz="24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2400"/>
              <a:buFont typeface="Orelega One"/>
              <a:buNone/>
              <a:defRPr sz="24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2400"/>
              <a:buFont typeface="Orelega One"/>
              <a:buNone/>
              <a:defRPr sz="2400" b="0" i="0" u="none" strike="noStrike" cap="none">
                <a:solidFill>
                  <a:schemeClr val="dk1"/>
                </a:solidFill>
                <a:latin typeface="Orelega One"/>
                <a:ea typeface="Orelega One"/>
                <a:cs typeface="Orelega One"/>
                <a:sym typeface="Orelega One"/>
              </a:defRPr>
            </a:lvl9pPr>
          </a:lstStyle>
          <a:p>
            <a:r>
              <a:rPr lang="it-IT" sz="3000" dirty="0"/>
              <a:t>Next steps</a:t>
            </a:r>
          </a:p>
        </p:txBody>
      </p:sp>
      <p:sp>
        <p:nvSpPr>
          <p:cNvPr id="4" name="Google Shape;445;p32">
            <a:extLst>
              <a:ext uri="{FF2B5EF4-FFF2-40B4-BE49-F238E27FC236}">
                <a16:creationId xmlns:a16="http://schemas.microsoft.com/office/drawing/2014/main" id="{14F3E7C9-09E5-5706-48D3-07D93450647E}"/>
              </a:ext>
            </a:extLst>
          </p:cNvPr>
          <p:cNvSpPr txBox="1">
            <a:spLocks/>
          </p:cNvSpPr>
          <p:nvPr/>
        </p:nvSpPr>
        <p:spPr>
          <a:xfrm>
            <a:off x="1094225" y="3297875"/>
            <a:ext cx="3732900" cy="173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indent="0">
              <a:buClr>
                <a:schemeClr val="dk1"/>
              </a:buClr>
              <a:buSzPts val="1100"/>
              <a:buFont typeface="Arial"/>
              <a:buNone/>
            </a:pPr>
            <a:r>
              <a:rPr lang="en-US" dirty="0"/>
              <a:t>Some further next steps are:</a:t>
            </a:r>
          </a:p>
          <a:p>
            <a:r>
              <a:rPr lang="en-US" dirty="0"/>
              <a:t>Implementing data analytics</a:t>
            </a:r>
          </a:p>
          <a:p>
            <a:r>
              <a:rPr lang="en-US" dirty="0"/>
              <a:t>Implementing routing algorithms for drone delivery</a:t>
            </a:r>
          </a:p>
        </p:txBody>
      </p:sp>
    </p:spTree>
    <p:extLst>
      <p:ext uri="{BB962C8B-B14F-4D97-AF65-F5344CB8AC3E}">
        <p14:creationId xmlns:p14="http://schemas.microsoft.com/office/powerpoint/2010/main" val="189670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8"/>
          <p:cNvSpPr txBox="1">
            <a:spLocks noGrp="1"/>
          </p:cNvSpPr>
          <p:nvPr>
            <p:ph type="title"/>
          </p:nvPr>
        </p:nvSpPr>
        <p:spPr>
          <a:xfrm>
            <a:off x="2839800" y="1096775"/>
            <a:ext cx="3464400" cy="8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696" name="Google Shape;696;p48"/>
          <p:cNvSpPr txBox="1">
            <a:spLocks noGrp="1"/>
          </p:cNvSpPr>
          <p:nvPr>
            <p:ph type="subTitle" idx="1"/>
          </p:nvPr>
        </p:nvSpPr>
        <p:spPr>
          <a:xfrm>
            <a:off x="2839800" y="1868548"/>
            <a:ext cx="3464400" cy="3919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b="1" dirty="0"/>
              <a:t>Do you have any questions?</a:t>
            </a:r>
            <a:endParaRPr b="1" dirty="0"/>
          </a:p>
        </p:txBody>
      </p:sp>
      <p:pic>
        <p:nvPicPr>
          <p:cNvPr id="3" name="Elemento grafico 2">
            <a:extLst>
              <a:ext uri="{FF2B5EF4-FFF2-40B4-BE49-F238E27FC236}">
                <a16:creationId xmlns:a16="http://schemas.microsoft.com/office/drawing/2014/main" id="{E558C30E-1795-4DF7-7DC2-B1B367352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4875" y="2122325"/>
            <a:ext cx="2254250" cy="2254250"/>
          </a:xfrm>
          <a:prstGeom prst="rect">
            <a:avLst/>
          </a:prstGeom>
        </p:spPr>
      </p:pic>
    </p:spTree>
    <p:extLst>
      <p:ext uri="{BB962C8B-B14F-4D97-AF65-F5344CB8AC3E}">
        <p14:creationId xmlns:p14="http://schemas.microsoft.com/office/powerpoint/2010/main" val="952625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p:nvPr/>
        </p:nvSpPr>
        <p:spPr>
          <a:xfrm>
            <a:off x="3959250" y="1260050"/>
            <a:ext cx="1225500" cy="1225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txBox="1">
            <a:spLocks noGrp="1"/>
          </p:cNvSpPr>
          <p:nvPr>
            <p:ph type="title"/>
          </p:nvPr>
        </p:nvSpPr>
        <p:spPr>
          <a:xfrm>
            <a:off x="2910102" y="2485550"/>
            <a:ext cx="3323796" cy="10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455" name="Google Shape;455;p33"/>
          <p:cNvSpPr txBox="1">
            <a:spLocks noGrp="1"/>
          </p:cNvSpPr>
          <p:nvPr>
            <p:ph type="title" idx="2"/>
          </p:nvPr>
        </p:nvSpPr>
        <p:spPr>
          <a:xfrm>
            <a:off x="3944100" y="1388500"/>
            <a:ext cx="12558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1" name="Google Shape;461;p34"/>
          <p:cNvSpPr txBox="1">
            <a:spLocks noGrp="1"/>
          </p:cNvSpPr>
          <p:nvPr>
            <p:ph type="title"/>
          </p:nvPr>
        </p:nvSpPr>
        <p:spPr>
          <a:xfrm>
            <a:off x="713650" y="463300"/>
            <a:ext cx="7716600" cy="6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463" name="Google Shape;463;p34"/>
          <p:cNvSpPr txBox="1">
            <a:spLocks noGrp="1"/>
          </p:cNvSpPr>
          <p:nvPr>
            <p:ph type="subTitle" idx="2"/>
          </p:nvPr>
        </p:nvSpPr>
        <p:spPr>
          <a:xfrm>
            <a:off x="713650" y="1443298"/>
            <a:ext cx="4857382" cy="1639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One of the applications of drones (Unmanned Aerial Vehicles) is last-mile package delivery. In the last years the number of commercial drone delivery has started to grow, and the current activity involves more than just test flights.</a:t>
            </a:r>
          </a:p>
          <a:p>
            <a:pPr marL="0" lvl="0" indent="0" algn="l" rtl="0">
              <a:spcBef>
                <a:spcPts val="0"/>
              </a:spcBef>
              <a:spcAft>
                <a:spcPts val="1200"/>
              </a:spcAft>
              <a:buNone/>
            </a:pPr>
            <a:r>
              <a:rPr lang="en-US" dirty="0"/>
              <a:t>Drones have to choose the best path for the delivery in order to reduce energy consumption and time to deliver. To do so, one of the factors to take in consideration is wind. </a:t>
            </a:r>
          </a:p>
          <a:p>
            <a:pPr marL="0" lvl="0" indent="0" algn="l" rtl="0">
              <a:spcBef>
                <a:spcPts val="0"/>
              </a:spcBef>
              <a:spcAft>
                <a:spcPts val="1200"/>
              </a:spcAft>
              <a:buNone/>
            </a:pPr>
            <a:r>
              <a:rPr lang="en-US" dirty="0"/>
              <a:t>So, the purpose of </a:t>
            </a:r>
            <a:r>
              <a:rPr lang="en-US" b="1" dirty="0" err="1"/>
              <a:t>WindTracker</a:t>
            </a:r>
            <a:r>
              <a:rPr lang="en-US" dirty="0"/>
              <a:t> is to offer a way to efficiently get data about wind.</a:t>
            </a:r>
            <a:endParaRPr dirty="0"/>
          </a:p>
        </p:txBody>
      </p:sp>
      <p:sp>
        <p:nvSpPr>
          <p:cNvPr id="466" name="Google Shape;466;p34"/>
          <p:cNvSpPr/>
          <p:nvPr/>
        </p:nvSpPr>
        <p:spPr>
          <a:xfrm>
            <a:off x="5821648" y="1511392"/>
            <a:ext cx="1702695" cy="163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magine 8" descr="Immagine che contiene clipart, vestiti, cartone animato&#10;&#10;Descrizione generata automaticamente">
            <a:extLst>
              <a:ext uri="{FF2B5EF4-FFF2-40B4-BE49-F238E27FC236}">
                <a16:creationId xmlns:a16="http://schemas.microsoft.com/office/drawing/2014/main" id="{5EC276D4-942A-1110-41EA-940C1406CB1D}"/>
              </a:ext>
            </a:extLst>
          </p:cNvPr>
          <p:cNvPicPr>
            <a:picLocks noChangeAspect="1"/>
          </p:cNvPicPr>
          <p:nvPr/>
        </p:nvPicPr>
        <p:blipFill>
          <a:blip r:embed="rId3"/>
          <a:stretch>
            <a:fillRect/>
          </a:stretch>
        </p:blipFill>
        <p:spPr>
          <a:xfrm>
            <a:off x="5986058" y="1820243"/>
            <a:ext cx="2023454" cy="20234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2"/>
          <p:cNvSpPr txBox="1">
            <a:spLocks noGrp="1"/>
          </p:cNvSpPr>
          <p:nvPr>
            <p:ph type="title"/>
          </p:nvPr>
        </p:nvSpPr>
        <p:spPr>
          <a:xfrm>
            <a:off x="668866" y="1500947"/>
            <a:ext cx="3732900"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WindTracker</a:t>
            </a:r>
            <a:endParaRPr dirty="0"/>
          </a:p>
        </p:txBody>
      </p:sp>
      <p:sp>
        <p:nvSpPr>
          <p:cNvPr id="445" name="Google Shape;445;p32"/>
          <p:cNvSpPr txBox="1">
            <a:spLocks noGrp="1"/>
          </p:cNvSpPr>
          <p:nvPr>
            <p:ph type="body" idx="1"/>
          </p:nvPr>
        </p:nvSpPr>
        <p:spPr>
          <a:xfrm>
            <a:off x="668866" y="2173883"/>
            <a:ext cx="3732900" cy="24905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t>WindTracker</a:t>
            </a:r>
            <a:r>
              <a:rPr lang="en-US" dirty="0"/>
              <a:t> offers a way for drones to get updated data about wind in real time.</a:t>
            </a:r>
          </a:p>
          <a:p>
            <a:pPr marL="0" lvl="0" indent="0" algn="l" rtl="0">
              <a:spcBef>
                <a:spcPts val="0"/>
              </a:spcBef>
              <a:spcAft>
                <a:spcPts val="0"/>
              </a:spcAft>
              <a:buClr>
                <a:schemeClr val="dk1"/>
              </a:buClr>
              <a:buSzPts val="1100"/>
              <a:buFont typeface="Arial"/>
              <a:buNone/>
            </a:pPr>
            <a:r>
              <a:rPr lang="en" dirty="0"/>
              <a:t>It allows the user to:</a:t>
            </a:r>
            <a:endParaRPr dirty="0"/>
          </a:p>
          <a:p>
            <a:pPr marL="457200" lvl="0" indent="-304800" algn="l" rtl="0">
              <a:spcBef>
                <a:spcPts val="1000"/>
              </a:spcBef>
              <a:spcAft>
                <a:spcPts val="0"/>
              </a:spcAft>
              <a:buSzPts val="1200"/>
              <a:buChar char="●"/>
            </a:pPr>
            <a:r>
              <a:rPr lang="en-US" dirty="0"/>
              <a:t>Add wind sensors to the infrastructure</a:t>
            </a:r>
          </a:p>
          <a:p>
            <a:pPr marL="457200" lvl="0" indent="-304800" algn="l" rtl="0">
              <a:spcBef>
                <a:spcPts val="1000"/>
              </a:spcBef>
              <a:spcAft>
                <a:spcPts val="0"/>
              </a:spcAft>
              <a:buSzPts val="1200"/>
              <a:buChar char="●"/>
            </a:pPr>
            <a:r>
              <a:rPr lang="en-US" dirty="0"/>
              <a:t>Handle errors that can occur to the sensors</a:t>
            </a:r>
          </a:p>
          <a:p>
            <a:pPr marL="457200" lvl="0" indent="-304800" algn="l" rtl="0">
              <a:spcBef>
                <a:spcPts val="1000"/>
              </a:spcBef>
              <a:spcAft>
                <a:spcPts val="0"/>
              </a:spcAft>
              <a:buSzPts val="1200"/>
              <a:buChar char="●"/>
            </a:pPr>
            <a:r>
              <a:rPr lang="en-US" dirty="0"/>
              <a:t>Store data about wind to make predictions about wind direction and speed</a:t>
            </a:r>
          </a:p>
          <a:p>
            <a:pPr marL="457200" lvl="0" indent="-304800" algn="l" rtl="0">
              <a:spcBef>
                <a:spcPts val="1000"/>
              </a:spcBef>
              <a:spcAft>
                <a:spcPts val="0"/>
              </a:spcAft>
              <a:buSzPts val="1200"/>
              <a:buChar char="●"/>
            </a:pPr>
            <a:r>
              <a:rPr lang="en-US" dirty="0"/>
              <a:t>Visualize live data about wind through a web application</a:t>
            </a:r>
            <a:endParaRPr dirty="0"/>
          </a:p>
        </p:txBody>
      </p:sp>
      <p:grpSp>
        <p:nvGrpSpPr>
          <p:cNvPr id="446" name="Google Shape;446;p32"/>
          <p:cNvGrpSpPr/>
          <p:nvPr/>
        </p:nvGrpSpPr>
        <p:grpSpPr>
          <a:xfrm>
            <a:off x="5577950" y="722125"/>
            <a:ext cx="618200" cy="592800"/>
            <a:chOff x="5577950" y="722125"/>
            <a:chExt cx="618200" cy="592800"/>
          </a:xfrm>
        </p:grpSpPr>
        <p:sp>
          <p:nvSpPr>
            <p:cNvPr id="447" name="Google Shape;447;p32"/>
            <p:cNvSpPr/>
            <p:nvPr/>
          </p:nvSpPr>
          <p:spPr>
            <a:xfrm rot="5400000">
              <a:off x="5578100" y="790975"/>
              <a:ext cx="523800" cy="524100"/>
            </a:xfrm>
            <a:prstGeom prst="ellipse">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rot="5400000">
              <a:off x="5672200" y="721975"/>
              <a:ext cx="523800" cy="52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uppo 1">
            <a:extLst>
              <a:ext uri="{FF2B5EF4-FFF2-40B4-BE49-F238E27FC236}">
                <a16:creationId xmlns:a16="http://schemas.microsoft.com/office/drawing/2014/main" id="{A3D93955-01F7-F240-FA6A-88B513D8DEC9}"/>
              </a:ext>
            </a:extLst>
          </p:cNvPr>
          <p:cNvGrpSpPr>
            <a:grpSpLocks noChangeAspect="1"/>
          </p:cNvGrpSpPr>
          <p:nvPr/>
        </p:nvGrpSpPr>
        <p:grpSpPr>
          <a:xfrm>
            <a:off x="4654622" y="2173847"/>
            <a:ext cx="2894856" cy="1553612"/>
            <a:chOff x="1252526" y="3179798"/>
            <a:chExt cx="2285055" cy="1226344"/>
          </a:xfrm>
        </p:grpSpPr>
        <p:pic>
          <p:nvPicPr>
            <p:cNvPr id="3" name="Immagine 2">
              <a:extLst>
                <a:ext uri="{FF2B5EF4-FFF2-40B4-BE49-F238E27FC236}">
                  <a16:creationId xmlns:a16="http://schemas.microsoft.com/office/drawing/2014/main" id="{B29ECA36-E64B-E197-0018-6726402BBD18}"/>
                </a:ext>
              </a:extLst>
            </p:cNvPr>
            <p:cNvPicPr>
              <a:picLocks noChangeAspect="1"/>
            </p:cNvPicPr>
            <p:nvPr/>
          </p:nvPicPr>
          <p:blipFill>
            <a:blip r:embed="rId3"/>
            <a:srcRect/>
            <a:stretch/>
          </p:blipFill>
          <p:spPr>
            <a:xfrm>
              <a:off x="1543050" y="3246420"/>
              <a:ext cx="1712015" cy="963008"/>
            </a:xfrm>
            <a:prstGeom prst="rect">
              <a:avLst/>
            </a:prstGeom>
          </p:spPr>
        </p:pic>
        <p:pic>
          <p:nvPicPr>
            <p:cNvPr id="4" name="Immagine 3" descr="Immagine che contiene elettronica, computer, computer, Dispositivo elettronico&#10;&#10;Descrizione generata automaticamente">
              <a:extLst>
                <a:ext uri="{FF2B5EF4-FFF2-40B4-BE49-F238E27FC236}">
                  <a16:creationId xmlns:a16="http://schemas.microsoft.com/office/drawing/2014/main" id="{E20C2E08-832C-D6AE-BF2F-73F8DEE6A055}"/>
                </a:ext>
              </a:extLst>
            </p:cNvPr>
            <p:cNvPicPr>
              <a:picLocks noChangeAspect="1"/>
            </p:cNvPicPr>
            <p:nvPr/>
          </p:nvPicPr>
          <p:blipFill>
            <a:blip r:embed="rId4"/>
            <a:stretch>
              <a:fillRect/>
            </a:stretch>
          </p:blipFill>
          <p:spPr>
            <a:xfrm>
              <a:off x="1252526" y="3179798"/>
              <a:ext cx="2285055" cy="1226344"/>
            </a:xfrm>
            <a:prstGeom prst="rect">
              <a:avLst/>
            </a:prstGeom>
          </p:spPr>
        </p:pic>
      </p:grpSp>
    </p:spTree>
    <p:extLst>
      <p:ext uri="{BB962C8B-B14F-4D97-AF65-F5344CB8AC3E}">
        <p14:creationId xmlns:p14="http://schemas.microsoft.com/office/powerpoint/2010/main" val="2353209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p:nvPr/>
        </p:nvSpPr>
        <p:spPr>
          <a:xfrm>
            <a:off x="3959250" y="1260050"/>
            <a:ext cx="1225500" cy="1225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txBox="1">
            <a:spLocks noGrp="1"/>
          </p:cNvSpPr>
          <p:nvPr>
            <p:ph type="title"/>
          </p:nvPr>
        </p:nvSpPr>
        <p:spPr>
          <a:xfrm>
            <a:off x="2910102" y="2485550"/>
            <a:ext cx="3323796" cy="10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Tools</a:t>
            </a:r>
            <a:endParaRPr dirty="0"/>
          </a:p>
        </p:txBody>
      </p:sp>
      <p:sp>
        <p:nvSpPr>
          <p:cNvPr id="455" name="Google Shape;455;p33"/>
          <p:cNvSpPr txBox="1">
            <a:spLocks noGrp="1"/>
          </p:cNvSpPr>
          <p:nvPr>
            <p:ph type="title" idx="2"/>
          </p:nvPr>
        </p:nvSpPr>
        <p:spPr>
          <a:xfrm>
            <a:off x="3944100" y="1388500"/>
            <a:ext cx="12558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39131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8" name="Google Shape;444;p32">
            <a:extLst>
              <a:ext uri="{FF2B5EF4-FFF2-40B4-BE49-F238E27FC236}">
                <a16:creationId xmlns:a16="http://schemas.microsoft.com/office/drawing/2014/main" id="{5E52E4F5-7080-5E17-4308-3B2387B274B6}"/>
              </a:ext>
            </a:extLst>
          </p:cNvPr>
          <p:cNvSpPr txBox="1">
            <a:spLocks noGrp="1"/>
          </p:cNvSpPr>
          <p:nvPr>
            <p:ph type="title"/>
          </p:nvPr>
        </p:nvSpPr>
        <p:spPr>
          <a:xfrm>
            <a:off x="1024510" y="732461"/>
            <a:ext cx="3732900"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Docker</a:t>
            </a:r>
            <a:endParaRPr dirty="0"/>
          </a:p>
        </p:txBody>
      </p:sp>
      <p:sp>
        <p:nvSpPr>
          <p:cNvPr id="9" name="Google Shape;445;p32">
            <a:extLst>
              <a:ext uri="{FF2B5EF4-FFF2-40B4-BE49-F238E27FC236}">
                <a16:creationId xmlns:a16="http://schemas.microsoft.com/office/drawing/2014/main" id="{C71743A4-42BE-2628-9EFC-DF59A3917A83}"/>
              </a:ext>
            </a:extLst>
          </p:cNvPr>
          <p:cNvSpPr txBox="1">
            <a:spLocks/>
          </p:cNvSpPr>
          <p:nvPr/>
        </p:nvSpPr>
        <p:spPr>
          <a:xfrm>
            <a:off x="1024509" y="1405397"/>
            <a:ext cx="4437571" cy="173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200"/>
              <a:buFont typeface="Open Sans"/>
              <a:buNone/>
              <a:defRPr sz="2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9pPr>
          </a:lstStyle>
          <a:p>
            <a:pPr marL="0" indent="0">
              <a:buClr>
                <a:schemeClr val="dk1"/>
              </a:buClr>
              <a:buSzPts val="1100"/>
              <a:buFont typeface="Arial"/>
              <a:buNone/>
            </a:pPr>
            <a:r>
              <a:rPr lang="en-US" sz="1200" b="1" dirty="0"/>
              <a:t>Docker</a:t>
            </a:r>
            <a:r>
              <a:rPr lang="en-US" sz="1200" dirty="0"/>
              <a:t> is an open platform for developing, shipping, and running applications. </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t>Docker provides the ability to package and run an application in a loosely isolated environment called a container</a:t>
            </a:r>
            <a:r>
              <a:rPr lang="en-US" sz="1050" dirty="0"/>
              <a:t>.</a:t>
            </a:r>
            <a:endParaRPr lang="en-US" sz="1200" dirty="0"/>
          </a:p>
          <a:p>
            <a:pPr marL="0" indent="0">
              <a:buClr>
                <a:schemeClr val="dk1"/>
              </a:buClr>
              <a:buSzPts val="1100"/>
              <a:buFont typeface="Arial"/>
              <a:buNone/>
            </a:pPr>
            <a:endParaRPr lang="en-US" sz="1200" dirty="0"/>
          </a:p>
          <a:p>
            <a:pPr marL="0" indent="0">
              <a:buClr>
                <a:schemeClr val="dk1"/>
              </a:buClr>
              <a:buSzPts val="1100"/>
              <a:buFont typeface="Arial"/>
              <a:buNone/>
            </a:pPr>
            <a:r>
              <a:rPr lang="en-US" sz="1200" b="1" dirty="0"/>
              <a:t>Containers</a:t>
            </a:r>
            <a:r>
              <a:rPr lang="en-US" sz="1200" dirty="0"/>
              <a:t> are lightweight and contain everything needed to run the application, so you do not need to rely on what is currently installed on the host.</a:t>
            </a:r>
          </a:p>
        </p:txBody>
      </p:sp>
      <p:pic>
        <p:nvPicPr>
          <p:cNvPr id="13" name="Immagine 12" descr="Immagine che contiene testo, Elementi grafici, Carattere, logo&#10;&#10;Descrizione generata automaticamente">
            <a:extLst>
              <a:ext uri="{FF2B5EF4-FFF2-40B4-BE49-F238E27FC236}">
                <a16:creationId xmlns:a16="http://schemas.microsoft.com/office/drawing/2014/main" id="{988681E5-6CA7-4A91-E166-C295006B2BFD}"/>
              </a:ext>
            </a:extLst>
          </p:cNvPr>
          <p:cNvPicPr>
            <a:picLocks noChangeAspect="1"/>
          </p:cNvPicPr>
          <p:nvPr/>
        </p:nvPicPr>
        <p:blipFill>
          <a:blip r:embed="rId3"/>
          <a:stretch>
            <a:fillRect/>
          </a:stretch>
        </p:blipFill>
        <p:spPr>
          <a:xfrm>
            <a:off x="5058968" y="2171356"/>
            <a:ext cx="3173380" cy="1785026"/>
          </a:xfrm>
          <a:prstGeom prst="rect">
            <a:avLst/>
          </a:prstGeom>
        </p:spPr>
      </p:pic>
    </p:spTree>
    <p:extLst>
      <p:ext uri="{BB962C8B-B14F-4D97-AF65-F5344CB8AC3E}">
        <p14:creationId xmlns:p14="http://schemas.microsoft.com/office/powerpoint/2010/main" val="4192790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8" name="Google Shape;444;p32">
            <a:extLst>
              <a:ext uri="{FF2B5EF4-FFF2-40B4-BE49-F238E27FC236}">
                <a16:creationId xmlns:a16="http://schemas.microsoft.com/office/drawing/2014/main" id="{5E52E4F5-7080-5E17-4308-3B2387B274B6}"/>
              </a:ext>
            </a:extLst>
          </p:cNvPr>
          <p:cNvSpPr txBox="1">
            <a:spLocks noGrp="1"/>
          </p:cNvSpPr>
          <p:nvPr>
            <p:ph type="title"/>
          </p:nvPr>
        </p:nvSpPr>
        <p:spPr>
          <a:xfrm>
            <a:off x="1024510" y="732461"/>
            <a:ext cx="3732900"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LocalStack</a:t>
            </a:r>
            <a:endParaRPr dirty="0"/>
          </a:p>
        </p:txBody>
      </p:sp>
      <p:sp>
        <p:nvSpPr>
          <p:cNvPr id="9" name="Google Shape;445;p32">
            <a:extLst>
              <a:ext uri="{FF2B5EF4-FFF2-40B4-BE49-F238E27FC236}">
                <a16:creationId xmlns:a16="http://schemas.microsoft.com/office/drawing/2014/main" id="{C71743A4-42BE-2628-9EFC-DF59A3917A83}"/>
              </a:ext>
            </a:extLst>
          </p:cNvPr>
          <p:cNvSpPr txBox="1">
            <a:spLocks/>
          </p:cNvSpPr>
          <p:nvPr/>
        </p:nvSpPr>
        <p:spPr>
          <a:xfrm>
            <a:off x="1024510" y="1405397"/>
            <a:ext cx="4028604" cy="173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200"/>
              <a:buFont typeface="Open Sans"/>
              <a:buNone/>
              <a:defRPr sz="2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9pPr>
          </a:lstStyle>
          <a:p>
            <a:pPr marL="0" indent="0">
              <a:buClr>
                <a:schemeClr val="dk1"/>
              </a:buClr>
              <a:buSzPts val="1100"/>
              <a:buFont typeface="Arial"/>
              <a:buNone/>
            </a:pPr>
            <a:r>
              <a:rPr lang="en-US" sz="1200" b="1" dirty="0" err="1"/>
              <a:t>LocalStack</a:t>
            </a:r>
            <a:r>
              <a:rPr lang="en-US" sz="1200" dirty="0"/>
              <a:t> is a cloud service emulator that runs in a single container on your laptop or in your CI environment.</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t>With </a:t>
            </a:r>
            <a:r>
              <a:rPr lang="en-US" sz="1200" dirty="0" err="1"/>
              <a:t>LocalStack</a:t>
            </a:r>
            <a:r>
              <a:rPr lang="en-US" sz="1200" dirty="0"/>
              <a:t>, you can run your AWS applications entirely on your local machine without connecting to a remote cloud provider.</a:t>
            </a:r>
          </a:p>
        </p:txBody>
      </p:sp>
      <p:sp>
        <p:nvSpPr>
          <p:cNvPr id="4" name="Google Shape;453;p33">
            <a:extLst>
              <a:ext uri="{FF2B5EF4-FFF2-40B4-BE49-F238E27FC236}">
                <a16:creationId xmlns:a16="http://schemas.microsoft.com/office/drawing/2014/main" id="{09B49F09-0053-9EC8-A9F4-F9FC57D94076}"/>
              </a:ext>
            </a:extLst>
          </p:cNvPr>
          <p:cNvSpPr/>
          <p:nvPr/>
        </p:nvSpPr>
        <p:spPr>
          <a:xfrm>
            <a:off x="5851280" y="1906938"/>
            <a:ext cx="2388047" cy="231000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a:extLst>
              <a:ext uri="{FF2B5EF4-FFF2-40B4-BE49-F238E27FC236}">
                <a16:creationId xmlns:a16="http://schemas.microsoft.com/office/drawing/2014/main" id="{05790C5B-ECF7-00CB-8411-7878B71239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3114" y="2772270"/>
            <a:ext cx="3137576" cy="734853"/>
          </a:xfrm>
          <a:prstGeom prst="rect">
            <a:avLst/>
          </a:prstGeom>
        </p:spPr>
      </p:pic>
    </p:spTree>
    <p:extLst>
      <p:ext uri="{BB962C8B-B14F-4D97-AF65-F5344CB8AC3E}">
        <p14:creationId xmlns:p14="http://schemas.microsoft.com/office/powerpoint/2010/main" val="130990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8" name="Google Shape;444;p32">
            <a:extLst>
              <a:ext uri="{FF2B5EF4-FFF2-40B4-BE49-F238E27FC236}">
                <a16:creationId xmlns:a16="http://schemas.microsoft.com/office/drawing/2014/main" id="{5E52E4F5-7080-5E17-4308-3B2387B274B6}"/>
              </a:ext>
            </a:extLst>
          </p:cNvPr>
          <p:cNvSpPr txBox="1">
            <a:spLocks noGrp="1"/>
          </p:cNvSpPr>
          <p:nvPr>
            <p:ph type="title"/>
          </p:nvPr>
        </p:nvSpPr>
        <p:spPr>
          <a:xfrm>
            <a:off x="1024510" y="732461"/>
            <a:ext cx="3732900"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Terraform</a:t>
            </a:r>
            <a:endParaRPr dirty="0"/>
          </a:p>
        </p:txBody>
      </p:sp>
      <p:sp>
        <p:nvSpPr>
          <p:cNvPr id="9" name="Google Shape;445;p32">
            <a:extLst>
              <a:ext uri="{FF2B5EF4-FFF2-40B4-BE49-F238E27FC236}">
                <a16:creationId xmlns:a16="http://schemas.microsoft.com/office/drawing/2014/main" id="{C71743A4-42BE-2628-9EFC-DF59A3917A83}"/>
              </a:ext>
            </a:extLst>
          </p:cNvPr>
          <p:cNvSpPr txBox="1">
            <a:spLocks/>
          </p:cNvSpPr>
          <p:nvPr/>
        </p:nvSpPr>
        <p:spPr>
          <a:xfrm>
            <a:off x="1024509" y="1405397"/>
            <a:ext cx="4559167" cy="173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200"/>
              <a:buFont typeface="Open Sans"/>
              <a:buNone/>
              <a:defRPr sz="2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200"/>
              <a:buFont typeface="Open Sans"/>
              <a:buNone/>
              <a:defRPr sz="2200" b="0" i="0" u="none" strike="noStrike" cap="none">
                <a:solidFill>
                  <a:schemeClr val="dk1"/>
                </a:solidFill>
                <a:latin typeface="Open Sans"/>
                <a:ea typeface="Open Sans"/>
                <a:cs typeface="Open Sans"/>
                <a:sym typeface="Open Sans"/>
              </a:defRPr>
            </a:lvl9pPr>
          </a:lstStyle>
          <a:p>
            <a:pPr marL="0" lvl="0" indent="0" algn="l" rtl="0">
              <a:spcBef>
                <a:spcPts val="0"/>
              </a:spcBef>
              <a:spcAft>
                <a:spcPts val="0"/>
              </a:spcAft>
              <a:buNone/>
            </a:pPr>
            <a:r>
              <a:rPr lang="en-US" sz="1200" b="1" dirty="0"/>
              <a:t>Terraform</a:t>
            </a:r>
            <a:r>
              <a:rPr lang="en-US" sz="1200" dirty="0"/>
              <a:t> is an open-source </a:t>
            </a:r>
            <a:r>
              <a:rPr lang="en-US" sz="1200" dirty="0" err="1"/>
              <a:t>IaC</a:t>
            </a:r>
            <a:r>
              <a:rPr lang="en-US" sz="1200" dirty="0"/>
              <a:t> (Infrastructure-as-Code) tool that enables you to safely and predictably provision and manage infrastructure in any cloud.</a:t>
            </a:r>
          </a:p>
          <a:p>
            <a:pPr marL="0" lvl="0" indent="0" algn="l" rtl="0">
              <a:spcBef>
                <a:spcPts val="0"/>
              </a:spcBef>
              <a:spcAft>
                <a:spcPts val="0"/>
              </a:spcAft>
              <a:buNone/>
            </a:pPr>
            <a:endParaRPr lang="it-IT" sz="1200" dirty="0"/>
          </a:p>
          <a:p>
            <a:pPr marL="0" indent="0"/>
            <a:r>
              <a:rPr lang="en-US" sz="1200" dirty="0"/>
              <a:t>Users define and provide data center infrastructure using a declarative configuration language known as </a:t>
            </a:r>
            <a:r>
              <a:rPr lang="en-US" sz="1200" dirty="0" err="1"/>
              <a:t>HashiCorp</a:t>
            </a:r>
            <a:r>
              <a:rPr lang="en-US" sz="1200" dirty="0"/>
              <a:t> Configuration Language (HCL).</a:t>
            </a:r>
          </a:p>
          <a:p>
            <a:pPr>
              <a:buSzPts val="1200"/>
              <a:buFont typeface="Open Sans"/>
              <a:buChar char="●"/>
            </a:pPr>
            <a:endParaRPr lang="en-US" sz="1200" dirty="0"/>
          </a:p>
          <a:p>
            <a:pPr>
              <a:buSzPts val="1200"/>
              <a:buFont typeface="Open Sans"/>
              <a:buChar char="●"/>
            </a:pPr>
            <a:endParaRPr lang="en-US" sz="1200" dirty="0"/>
          </a:p>
        </p:txBody>
      </p:sp>
      <p:pic>
        <p:nvPicPr>
          <p:cNvPr id="2" name="Immagine 1">
            <a:extLst>
              <a:ext uri="{FF2B5EF4-FFF2-40B4-BE49-F238E27FC236}">
                <a16:creationId xmlns:a16="http://schemas.microsoft.com/office/drawing/2014/main" id="{08433276-A91E-5DFE-F8BB-4234BC122228}"/>
              </a:ext>
            </a:extLst>
          </p:cNvPr>
          <p:cNvPicPr>
            <a:picLocks noChangeAspect="1"/>
          </p:cNvPicPr>
          <p:nvPr/>
        </p:nvPicPr>
        <p:blipFill>
          <a:blip r:embed="rId3"/>
          <a:stretch>
            <a:fillRect/>
          </a:stretch>
        </p:blipFill>
        <p:spPr>
          <a:xfrm>
            <a:off x="5852132" y="2045617"/>
            <a:ext cx="2025015" cy="1995848"/>
          </a:xfrm>
          <a:prstGeom prst="rect">
            <a:avLst/>
          </a:prstGeom>
        </p:spPr>
      </p:pic>
    </p:spTree>
    <p:extLst>
      <p:ext uri="{BB962C8B-B14F-4D97-AF65-F5344CB8AC3E}">
        <p14:creationId xmlns:p14="http://schemas.microsoft.com/office/powerpoint/2010/main" val="951026608"/>
      </p:ext>
    </p:extLst>
  </p:cSld>
  <p:clrMapOvr>
    <a:masterClrMapping/>
  </p:clrMapOvr>
</p:sld>
</file>

<file path=ppt/theme/theme1.xml><?xml version="1.0" encoding="utf-8"?>
<a:theme xmlns:a="http://schemas.openxmlformats.org/drawingml/2006/main" name="Wind Energy Installation Areas Meeting by Slidesgo">
  <a:themeElements>
    <a:clrScheme name="Simple Light">
      <a:dk1>
        <a:srgbClr val="222E22"/>
      </a:dk1>
      <a:lt1>
        <a:srgbClr val="F3F3F3"/>
      </a:lt1>
      <a:dk2>
        <a:srgbClr val="A7E4BB"/>
      </a:dk2>
      <a:lt2>
        <a:srgbClr val="76BEAD"/>
      </a:lt2>
      <a:accent1>
        <a:srgbClr val="80B8CE"/>
      </a:accent1>
      <a:accent2>
        <a:srgbClr val="FFBE93"/>
      </a:accent2>
      <a:accent3>
        <a:srgbClr val="FFFFFF"/>
      </a:accent3>
      <a:accent4>
        <a:srgbClr val="FFFFFF"/>
      </a:accent4>
      <a:accent5>
        <a:srgbClr val="FFFFFF"/>
      </a:accent5>
      <a:accent6>
        <a:srgbClr val="FFFFFF"/>
      </a:accent6>
      <a:hlink>
        <a:srgbClr val="222E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976</Words>
  <Application>Microsoft Office PowerPoint</Application>
  <PresentationFormat>Presentazione su schermo (16:9)</PresentationFormat>
  <Paragraphs>123</Paragraphs>
  <Slides>24</Slides>
  <Notes>24</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24</vt:i4>
      </vt:variant>
    </vt:vector>
  </HeadingPairs>
  <TitlesOfParts>
    <vt:vector size="28" baseType="lpstr">
      <vt:lpstr>Arial</vt:lpstr>
      <vt:lpstr>Orelega One</vt:lpstr>
      <vt:lpstr>Open Sans</vt:lpstr>
      <vt:lpstr>Wind Energy Installation Areas Meeting by Slidesgo</vt:lpstr>
      <vt:lpstr>WindTracker</vt:lpstr>
      <vt:lpstr>Table of contents</vt:lpstr>
      <vt:lpstr>Introduction</vt:lpstr>
      <vt:lpstr>Introduction</vt:lpstr>
      <vt:lpstr>WindTracker</vt:lpstr>
      <vt:lpstr>Tools</vt:lpstr>
      <vt:lpstr>Docker</vt:lpstr>
      <vt:lpstr>LocalStack</vt:lpstr>
      <vt:lpstr>Terraform</vt:lpstr>
      <vt:lpstr>Architecture</vt:lpstr>
      <vt:lpstr>Architecture</vt:lpstr>
      <vt:lpstr>Amazon DynamoDB</vt:lpstr>
      <vt:lpstr>Amazon API Gateway</vt:lpstr>
      <vt:lpstr>API Endpoints</vt:lpstr>
      <vt:lpstr>AWS Lambda</vt:lpstr>
      <vt:lpstr>Amazon Simple Queue Service</vt:lpstr>
      <vt:lpstr>Amazon Simple Notification Service</vt:lpstr>
      <vt:lpstr>IoT Sensors</vt:lpstr>
      <vt:lpstr>Web App</vt:lpstr>
      <vt:lpstr>Web App Execution flow</vt:lpstr>
      <vt:lpstr>Web App Execution flow</vt:lpstr>
      <vt:lpstr>Conclusions</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WindTracker</dc:title>
  <cp:lastModifiedBy>vincenzo offertucci</cp:lastModifiedBy>
  <cp:revision>3</cp:revision>
  <dcterms:modified xsi:type="dcterms:W3CDTF">2023-07-27T09:48:39Z</dcterms:modified>
</cp:coreProperties>
</file>